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8" r:id="rId2"/>
    <p:sldId id="259" r:id="rId3"/>
    <p:sldId id="274" r:id="rId4"/>
    <p:sldId id="261" r:id="rId5"/>
    <p:sldId id="265" r:id="rId6"/>
    <p:sldId id="264" r:id="rId7"/>
    <p:sldId id="263" r:id="rId8"/>
    <p:sldId id="260" r:id="rId9"/>
    <p:sldId id="267" r:id="rId10"/>
    <p:sldId id="266" r:id="rId11"/>
    <p:sldId id="262" r:id="rId12"/>
    <p:sldId id="268" r:id="rId13"/>
    <p:sldId id="273" r:id="rId14"/>
    <p:sldId id="275" r:id="rId15"/>
    <p:sldId id="276" r:id="rId16"/>
    <p:sldId id="272" r:id="rId17"/>
    <p:sldId id="271" r:id="rId18"/>
    <p:sldId id="269" r:id="rId19"/>
    <p:sldId id="277" r:id="rId20"/>
  </p:sldIdLst>
  <p:sldSz cx="12192000" cy="6858000"/>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50" d="100"/>
          <a:sy n="50" d="100"/>
        </p:scale>
        <p:origin x="2856" y="16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C"/>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4DA410-1983-4A9A-AC25-652382CE3445}" type="datetimeFigureOut">
              <a:rPr lang="es-EC" smtClean="0"/>
              <a:t>30/11/2022</a:t>
            </a:fld>
            <a:endParaRPr lang="es-EC"/>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C"/>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C"/>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AD0358-6362-42C3-9162-13B25251937B}" type="slidenum">
              <a:rPr lang="es-EC" smtClean="0"/>
              <a:t>‹Nº›</a:t>
            </a:fld>
            <a:endParaRPr lang="es-EC"/>
          </a:p>
        </p:txBody>
      </p:sp>
    </p:spTree>
    <p:extLst>
      <p:ext uri="{BB962C8B-B14F-4D97-AF65-F5344CB8AC3E}">
        <p14:creationId xmlns:p14="http://schemas.microsoft.com/office/powerpoint/2010/main" val="37698469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9"/>
        <p:cNvGrpSpPr/>
        <p:nvPr/>
      </p:nvGrpSpPr>
      <p:grpSpPr>
        <a:xfrm>
          <a:off x="0" y="0"/>
          <a:ext cx="0" cy="0"/>
          <a:chOff x="0" y="0"/>
          <a:chExt cx="0" cy="0"/>
        </a:xfrm>
      </p:grpSpPr>
      <p:sp>
        <p:nvSpPr>
          <p:cNvPr id="890" name="Google Shape;890;g9c487f8d59_0_13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1" name="Google Shape;891;g9c487f8d59_0_13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BCD4807-08F4-D2B5-06E7-45FDF1975F58}"/>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EC"/>
          </a:p>
        </p:txBody>
      </p:sp>
      <p:sp>
        <p:nvSpPr>
          <p:cNvPr id="3" name="Subtítulo 2">
            <a:extLst>
              <a:ext uri="{FF2B5EF4-FFF2-40B4-BE49-F238E27FC236}">
                <a16:creationId xmlns:a16="http://schemas.microsoft.com/office/drawing/2014/main" id="{D50D2AA2-7C91-C821-7200-223608E024E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EC"/>
          </a:p>
        </p:txBody>
      </p:sp>
      <p:sp>
        <p:nvSpPr>
          <p:cNvPr id="4" name="Marcador de fecha 3">
            <a:extLst>
              <a:ext uri="{FF2B5EF4-FFF2-40B4-BE49-F238E27FC236}">
                <a16:creationId xmlns:a16="http://schemas.microsoft.com/office/drawing/2014/main" id="{EA4D7CC2-1673-D87C-B2AA-913E3CD32A5D}"/>
              </a:ext>
            </a:extLst>
          </p:cNvPr>
          <p:cNvSpPr>
            <a:spLocks noGrp="1"/>
          </p:cNvSpPr>
          <p:nvPr>
            <p:ph type="dt" sz="half" idx="10"/>
          </p:nvPr>
        </p:nvSpPr>
        <p:spPr/>
        <p:txBody>
          <a:bodyPr/>
          <a:lstStyle/>
          <a:p>
            <a:fld id="{050E4FF9-753F-40AE-A218-CCC1C27671E8}" type="datetimeFigureOut">
              <a:rPr lang="es-EC" smtClean="0"/>
              <a:t>30/11/2022</a:t>
            </a:fld>
            <a:endParaRPr lang="es-EC"/>
          </a:p>
        </p:txBody>
      </p:sp>
      <p:sp>
        <p:nvSpPr>
          <p:cNvPr id="5" name="Marcador de pie de página 4">
            <a:extLst>
              <a:ext uri="{FF2B5EF4-FFF2-40B4-BE49-F238E27FC236}">
                <a16:creationId xmlns:a16="http://schemas.microsoft.com/office/drawing/2014/main" id="{56555800-1DC5-F0C1-F948-5BB83A455BBA}"/>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FE4E76B3-B6D0-6CEC-99E4-129CE2CF9B51}"/>
              </a:ext>
            </a:extLst>
          </p:cNvPr>
          <p:cNvSpPr>
            <a:spLocks noGrp="1"/>
          </p:cNvSpPr>
          <p:nvPr>
            <p:ph type="sldNum" sz="quarter" idx="12"/>
          </p:nvPr>
        </p:nvSpPr>
        <p:spPr/>
        <p:txBody>
          <a:bodyPr/>
          <a:lstStyle/>
          <a:p>
            <a:fld id="{88A69F50-3CD4-45D1-850C-BB54FB4DC7D2}" type="slidenum">
              <a:rPr lang="es-EC" smtClean="0"/>
              <a:t>‹Nº›</a:t>
            </a:fld>
            <a:endParaRPr lang="es-EC"/>
          </a:p>
        </p:txBody>
      </p:sp>
    </p:spTree>
    <p:extLst>
      <p:ext uri="{BB962C8B-B14F-4D97-AF65-F5344CB8AC3E}">
        <p14:creationId xmlns:p14="http://schemas.microsoft.com/office/powerpoint/2010/main" val="2189108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2D1F2A-4315-90DE-5E86-B044DAF7D358}"/>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texto vertical 2">
            <a:extLst>
              <a:ext uri="{FF2B5EF4-FFF2-40B4-BE49-F238E27FC236}">
                <a16:creationId xmlns:a16="http://schemas.microsoft.com/office/drawing/2014/main" id="{E2E11545-C5F1-5D8B-09BF-2FB9557262D6}"/>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3DCC3305-BA1F-6B29-A972-7753538B7A22}"/>
              </a:ext>
            </a:extLst>
          </p:cNvPr>
          <p:cNvSpPr>
            <a:spLocks noGrp="1"/>
          </p:cNvSpPr>
          <p:nvPr>
            <p:ph type="dt" sz="half" idx="10"/>
          </p:nvPr>
        </p:nvSpPr>
        <p:spPr/>
        <p:txBody>
          <a:bodyPr/>
          <a:lstStyle/>
          <a:p>
            <a:fld id="{050E4FF9-753F-40AE-A218-CCC1C27671E8}" type="datetimeFigureOut">
              <a:rPr lang="es-EC" smtClean="0"/>
              <a:t>30/11/2022</a:t>
            </a:fld>
            <a:endParaRPr lang="es-EC"/>
          </a:p>
        </p:txBody>
      </p:sp>
      <p:sp>
        <p:nvSpPr>
          <p:cNvPr id="5" name="Marcador de pie de página 4">
            <a:extLst>
              <a:ext uri="{FF2B5EF4-FFF2-40B4-BE49-F238E27FC236}">
                <a16:creationId xmlns:a16="http://schemas.microsoft.com/office/drawing/2014/main" id="{1E1BAFEE-FE2B-919D-2DDB-F9D1A58BA7C8}"/>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BC9F2C3F-B611-C8CA-9012-C840A861CFB5}"/>
              </a:ext>
            </a:extLst>
          </p:cNvPr>
          <p:cNvSpPr>
            <a:spLocks noGrp="1"/>
          </p:cNvSpPr>
          <p:nvPr>
            <p:ph type="sldNum" sz="quarter" idx="12"/>
          </p:nvPr>
        </p:nvSpPr>
        <p:spPr/>
        <p:txBody>
          <a:bodyPr/>
          <a:lstStyle/>
          <a:p>
            <a:fld id="{88A69F50-3CD4-45D1-850C-BB54FB4DC7D2}" type="slidenum">
              <a:rPr lang="es-EC" smtClean="0"/>
              <a:t>‹Nº›</a:t>
            </a:fld>
            <a:endParaRPr lang="es-EC"/>
          </a:p>
        </p:txBody>
      </p:sp>
    </p:spTree>
    <p:extLst>
      <p:ext uri="{BB962C8B-B14F-4D97-AF65-F5344CB8AC3E}">
        <p14:creationId xmlns:p14="http://schemas.microsoft.com/office/powerpoint/2010/main" val="4023677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222856F4-9EFC-743C-F14A-0B18869F2DF1}"/>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EC"/>
          </a:p>
        </p:txBody>
      </p:sp>
      <p:sp>
        <p:nvSpPr>
          <p:cNvPr id="3" name="Marcador de texto vertical 2">
            <a:extLst>
              <a:ext uri="{FF2B5EF4-FFF2-40B4-BE49-F238E27FC236}">
                <a16:creationId xmlns:a16="http://schemas.microsoft.com/office/drawing/2014/main" id="{4A702DB7-6456-586E-E11C-976C407A8249}"/>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BF276E9C-46D4-5A22-8276-909101ABCB76}"/>
              </a:ext>
            </a:extLst>
          </p:cNvPr>
          <p:cNvSpPr>
            <a:spLocks noGrp="1"/>
          </p:cNvSpPr>
          <p:nvPr>
            <p:ph type="dt" sz="half" idx="10"/>
          </p:nvPr>
        </p:nvSpPr>
        <p:spPr/>
        <p:txBody>
          <a:bodyPr/>
          <a:lstStyle/>
          <a:p>
            <a:fld id="{050E4FF9-753F-40AE-A218-CCC1C27671E8}" type="datetimeFigureOut">
              <a:rPr lang="es-EC" smtClean="0"/>
              <a:t>30/11/2022</a:t>
            </a:fld>
            <a:endParaRPr lang="es-EC"/>
          </a:p>
        </p:txBody>
      </p:sp>
      <p:sp>
        <p:nvSpPr>
          <p:cNvPr id="5" name="Marcador de pie de página 4">
            <a:extLst>
              <a:ext uri="{FF2B5EF4-FFF2-40B4-BE49-F238E27FC236}">
                <a16:creationId xmlns:a16="http://schemas.microsoft.com/office/drawing/2014/main" id="{1B2A2C96-E599-F749-766F-752F32C208A2}"/>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86D12675-E617-228D-348D-AD8F05330305}"/>
              </a:ext>
            </a:extLst>
          </p:cNvPr>
          <p:cNvSpPr>
            <a:spLocks noGrp="1"/>
          </p:cNvSpPr>
          <p:nvPr>
            <p:ph type="sldNum" sz="quarter" idx="12"/>
          </p:nvPr>
        </p:nvSpPr>
        <p:spPr/>
        <p:txBody>
          <a:bodyPr/>
          <a:lstStyle/>
          <a:p>
            <a:fld id="{88A69F50-3CD4-45D1-850C-BB54FB4DC7D2}" type="slidenum">
              <a:rPr lang="es-EC" smtClean="0"/>
              <a:t>‹Nº›</a:t>
            </a:fld>
            <a:endParaRPr lang="es-EC"/>
          </a:p>
        </p:txBody>
      </p:sp>
    </p:spTree>
    <p:extLst>
      <p:ext uri="{BB962C8B-B14F-4D97-AF65-F5344CB8AC3E}">
        <p14:creationId xmlns:p14="http://schemas.microsoft.com/office/powerpoint/2010/main" val="2555595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431"/>
        <p:cNvGrpSpPr/>
        <p:nvPr/>
      </p:nvGrpSpPr>
      <p:grpSpPr>
        <a:xfrm>
          <a:off x="0" y="0"/>
          <a:ext cx="0" cy="0"/>
          <a:chOff x="0" y="0"/>
          <a:chExt cx="0" cy="0"/>
        </a:xfrm>
      </p:grpSpPr>
      <p:sp>
        <p:nvSpPr>
          <p:cNvPr id="432" name="Google Shape;432;p14"/>
          <p:cNvSpPr txBox="1">
            <a:spLocks noGrp="1"/>
          </p:cNvSpPr>
          <p:nvPr>
            <p:ph type="ctrTitle"/>
          </p:nvPr>
        </p:nvSpPr>
        <p:spPr>
          <a:xfrm>
            <a:off x="5540567" y="2622533"/>
            <a:ext cx="5700400" cy="7704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Font typeface="Barlow Condensed"/>
              <a:buNone/>
              <a:defRPr sz="4800">
                <a:latin typeface="Barlow Condensed"/>
                <a:ea typeface="Barlow Condensed"/>
                <a:cs typeface="Barlow Condensed"/>
                <a:sym typeface="Barlow Condensed"/>
              </a:defRPr>
            </a:lvl1pPr>
            <a:lvl2pPr lvl="1" rtl="0">
              <a:spcBef>
                <a:spcPts val="0"/>
              </a:spcBef>
              <a:spcAft>
                <a:spcPts val="0"/>
              </a:spcAft>
              <a:buSzPts val="3600"/>
              <a:buFont typeface="Barlow Condensed"/>
              <a:buNone/>
              <a:defRPr sz="4800">
                <a:latin typeface="Barlow Condensed"/>
                <a:ea typeface="Barlow Condensed"/>
                <a:cs typeface="Barlow Condensed"/>
                <a:sym typeface="Barlow Condensed"/>
              </a:defRPr>
            </a:lvl2pPr>
            <a:lvl3pPr lvl="2" rtl="0">
              <a:spcBef>
                <a:spcPts val="0"/>
              </a:spcBef>
              <a:spcAft>
                <a:spcPts val="0"/>
              </a:spcAft>
              <a:buSzPts val="3600"/>
              <a:buFont typeface="Barlow Condensed"/>
              <a:buNone/>
              <a:defRPr sz="4800">
                <a:latin typeface="Barlow Condensed"/>
                <a:ea typeface="Barlow Condensed"/>
                <a:cs typeface="Barlow Condensed"/>
                <a:sym typeface="Barlow Condensed"/>
              </a:defRPr>
            </a:lvl3pPr>
            <a:lvl4pPr lvl="3" rtl="0">
              <a:spcBef>
                <a:spcPts val="0"/>
              </a:spcBef>
              <a:spcAft>
                <a:spcPts val="0"/>
              </a:spcAft>
              <a:buSzPts val="3600"/>
              <a:buFont typeface="Barlow Condensed"/>
              <a:buNone/>
              <a:defRPr sz="4800">
                <a:latin typeface="Barlow Condensed"/>
                <a:ea typeface="Barlow Condensed"/>
                <a:cs typeface="Barlow Condensed"/>
                <a:sym typeface="Barlow Condensed"/>
              </a:defRPr>
            </a:lvl4pPr>
            <a:lvl5pPr lvl="4" rtl="0">
              <a:spcBef>
                <a:spcPts val="0"/>
              </a:spcBef>
              <a:spcAft>
                <a:spcPts val="0"/>
              </a:spcAft>
              <a:buSzPts val="3600"/>
              <a:buFont typeface="Barlow Condensed"/>
              <a:buNone/>
              <a:defRPr sz="4800">
                <a:latin typeface="Barlow Condensed"/>
                <a:ea typeface="Barlow Condensed"/>
                <a:cs typeface="Barlow Condensed"/>
                <a:sym typeface="Barlow Condensed"/>
              </a:defRPr>
            </a:lvl5pPr>
            <a:lvl6pPr lvl="5" rtl="0">
              <a:spcBef>
                <a:spcPts val="0"/>
              </a:spcBef>
              <a:spcAft>
                <a:spcPts val="0"/>
              </a:spcAft>
              <a:buSzPts val="3600"/>
              <a:buFont typeface="Barlow Condensed"/>
              <a:buNone/>
              <a:defRPr sz="4800">
                <a:latin typeface="Barlow Condensed"/>
                <a:ea typeface="Barlow Condensed"/>
                <a:cs typeface="Barlow Condensed"/>
                <a:sym typeface="Barlow Condensed"/>
              </a:defRPr>
            </a:lvl6pPr>
            <a:lvl7pPr lvl="6" rtl="0">
              <a:spcBef>
                <a:spcPts val="0"/>
              </a:spcBef>
              <a:spcAft>
                <a:spcPts val="0"/>
              </a:spcAft>
              <a:buSzPts val="3600"/>
              <a:buFont typeface="Barlow Condensed"/>
              <a:buNone/>
              <a:defRPr sz="4800">
                <a:latin typeface="Barlow Condensed"/>
                <a:ea typeface="Barlow Condensed"/>
                <a:cs typeface="Barlow Condensed"/>
                <a:sym typeface="Barlow Condensed"/>
              </a:defRPr>
            </a:lvl7pPr>
            <a:lvl8pPr lvl="7" rtl="0">
              <a:spcBef>
                <a:spcPts val="0"/>
              </a:spcBef>
              <a:spcAft>
                <a:spcPts val="0"/>
              </a:spcAft>
              <a:buSzPts val="3600"/>
              <a:buFont typeface="Barlow Condensed"/>
              <a:buNone/>
              <a:defRPr sz="4800">
                <a:latin typeface="Barlow Condensed"/>
                <a:ea typeface="Barlow Condensed"/>
                <a:cs typeface="Barlow Condensed"/>
                <a:sym typeface="Barlow Condensed"/>
              </a:defRPr>
            </a:lvl8pPr>
            <a:lvl9pPr lvl="8" rtl="0">
              <a:spcBef>
                <a:spcPts val="0"/>
              </a:spcBef>
              <a:spcAft>
                <a:spcPts val="0"/>
              </a:spcAft>
              <a:buSzPts val="3600"/>
              <a:buFont typeface="Barlow Condensed"/>
              <a:buNone/>
              <a:defRPr sz="4800">
                <a:latin typeface="Barlow Condensed"/>
                <a:ea typeface="Barlow Condensed"/>
                <a:cs typeface="Barlow Condensed"/>
                <a:sym typeface="Barlow Condensed"/>
              </a:defRPr>
            </a:lvl9pPr>
          </a:lstStyle>
          <a:p>
            <a:endParaRPr/>
          </a:p>
        </p:txBody>
      </p:sp>
      <p:sp>
        <p:nvSpPr>
          <p:cNvPr id="433" name="Google Shape;433;p14"/>
          <p:cNvSpPr txBox="1">
            <a:spLocks noGrp="1"/>
          </p:cNvSpPr>
          <p:nvPr>
            <p:ph type="title" idx="2" hasCustomPrompt="1"/>
          </p:nvPr>
        </p:nvSpPr>
        <p:spPr>
          <a:xfrm>
            <a:off x="3092969" y="2622517"/>
            <a:ext cx="1947600" cy="770400"/>
          </a:xfrm>
          <a:prstGeom prst="rect">
            <a:avLst/>
          </a:prstGeom>
          <a:noFill/>
        </p:spPr>
        <p:txBody>
          <a:bodyPr spcFirstLastPara="1" wrap="square" lIns="91425" tIns="91425" rIns="91425" bIns="91425" anchor="ctr" anchorCtr="0">
            <a:noAutofit/>
          </a:bodyPr>
          <a:lstStyle>
            <a:lvl1pPr lvl="0" algn="r" rtl="0">
              <a:spcBef>
                <a:spcPts val="0"/>
              </a:spcBef>
              <a:spcAft>
                <a:spcPts val="0"/>
              </a:spcAft>
              <a:buSzPts val="3600"/>
              <a:buNone/>
              <a:defRPr sz="4800"/>
            </a:lvl1pPr>
            <a:lvl2pPr lvl="1"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434" name="Google Shape;434;p14"/>
          <p:cNvSpPr txBox="1">
            <a:spLocks noGrp="1"/>
          </p:cNvSpPr>
          <p:nvPr>
            <p:ph type="ctrTitle" idx="3"/>
          </p:nvPr>
        </p:nvSpPr>
        <p:spPr>
          <a:xfrm>
            <a:off x="5540567" y="3509533"/>
            <a:ext cx="5700400" cy="7704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Font typeface="Barlow Condensed"/>
              <a:buNone/>
              <a:defRPr sz="4800">
                <a:latin typeface="Barlow Condensed"/>
                <a:ea typeface="Barlow Condensed"/>
                <a:cs typeface="Barlow Condensed"/>
                <a:sym typeface="Barlow Condensed"/>
              </a:defRPr>
            </a:lvl1pPr>
            <a:lvl2pPr lvl="1" rtl="0">
              <a:spcBef>
                <a:spcPts val="0"/>
              </a:spcBef>
              <a:spcAft>
                <a:spcPts val="0"/>
              </a:spcAft>
              <a:buSzPts val="3600"/>
              <a:buFont typeface="Barlow Condensed"/>
              <a:buNone/>
              <a:defRPr sz="4800">
                <a:latin typeface="Barlow Condensed"/>
                <a:ea typeface="Barlow Condensed"/>
                <a:cs typeface="Barlow Condensed"/>
                <a:sym typeface="Barlow Condensed"/>
              </a:defRPr>
            </a:lvl2pPr>
            <a:lvl3pPr lvl="2" rtl="0">
              <a:spcBef>
                <a:spcPts val="0"/>
              </a:spcBef>
              <a:spcAft>
                <a:spcPts val="0"/>
              </a:spcAft>
              <a:buSzPts val="3600"/>
              <a:buFont typeface="Barlow Condensed"/>
              <a:buNone/>
              <a:defRPr sz="4800">
                <a:latin typeface="Barlow Condensed"/>
                <a:ea typeface="Barlow Condensed"/>
                <a:cs typeface="Barlow Condensed"/>
                <a:sym typeface="Barlow Condensed"/>
              </a:defRPr>
            </a:lvl3pPr>
            <a:lvl4pPr lvl="3" rtl="0">
              <a:spcBef>
                <a:spcPts val="0"/>
              </a:spcBef>
              <a:spcAft>
                <a:spcPts val="0"/>
              </a:spcAft>
              <a:buSzPts val="3600"/>
              <a:buFont typeface="Barlow Condensed"/>
              <a:buNone/>
              <a:defRPr sz="4800">
                <a:latin typeface="Barlow Condensed"/>
                <a:ea typeface="Barlow Condensed"/>
                <a:cs typeface="Barlow Condensed"/>
                <a:sym typeface="Barlow Condensed"/>
              </a:defRPr>
            </a:lvl4pPr>
            <a:lvl5pPr lvl="4" rtl="0">
              <a:spcBef>
                <a:spcPts val="0"/>
              </a:spcBef>
              <a:spcAft>
                <a:spcPts val="0"/>
              </a:spcAft>
              <a:buSzPts val="3600"/>
              <a:buFont typeface="Barlow Condensed"/>
              <a:buNone/>
              <a:defRPr sz="4800">
                <a:latin typeface="Barlow Condensed"/>
                <a:ea typeface="Barlow Condensed"/>
                <a:cs typeface="Barlow Condensed"/>
                <a:sym typeface="Barlow Condensed"/>
              </a:defRPr>
            </a:lvl5pPr>
            <a:lvl6pPr lvl="5" rtl="0">
              <a:spcBef>
                <a:spcPts val="0"/>
              </a:spcBef>
              <a:spcAft>
                <a:spcPts val="0"/>
              </a:spcAft>
              <a:buSzPts val="3600"/>
              <a:buFont typeface="Barlow Condensed"/>
              <a:buNone/>
              <a:defRPr sz="4800">
                <a:latin typeface="Barlow Condensed"/>
                <a:ea typeface="Barlow Condensed"/>
                <a:cs typeface="Barlow Condensed"/>
                <a:sym typeface="Barlow Condensed"/>
              </a:defRPr>
            </a:lvl6pPr>
            <a:lvl7pPr lvl="6" rtl="0">
              <a:spcBef>
                <a:spcPts val="0"/>
              </a:spcBef>
              <a:spcAft>
                <a:spcPts val="0"/>
              </a:spcAft>
              <a:buSzPts val="3600"/>
              <a:buFont typeface="Barlow Condensed"/>
              <a:buNone/>
              <a:defRPr sz="4800">
                <a:latin typeface="Barlow Condensed"/>
                <a:ea typeface="Barlow Condensed"/>
                <a:cs typeface="Barlow Condensed"/>
                <a:sym typeface="Barlow Condensed"/>
              </a:defRPr>
            </a:lvl7pPr>
            <a:lvl8pPr lvl="7" rtl="0">
              <a:spcBef>
                <a:spcPts val="0"/>
              </a:spcBef>
              <a:spcAft>
                <a:spcPts val="0"/>
              </a:spcAft>
              <a:buSzPts val="3600"/>
              <a:buFont typeface="Barlow Condensed"/>
              <a:buNone/>
              <a:defRPr sz="4800">
                <a:latin typeface="Barlow Condensed"/>
                <a:ea typeface="Barlow Condensed"/>
                <a:cs typeface="Barlow Condensed"/>
                <a:sym typeface="Barlow Condensed"/>
              </a:defRPr>
            </a:lvl8pPr>
            <a:lvl9pPr lvl="8" rtl="0">
              <a:spcBef>
                <a:spcPts val="0"/>
              </a:spcBef>
              <a:spcAft>
                <a:spcPts val="0"/>
              </a:spcAft>
              <a:buSzPts val="3600"/>
              <a:buFont typeface="Barlow Condensed"/>
              <a:buNone/>
              <a:defRPr sz="4800">
                <a:latin typeface="Barlow Condensed"/>
                <a:ea typeface="Barlow Condensed"/>
                <a:cs typeface="Barlow Condensed"/>
                <a:sym typeface="Barlow Condensed"/>
              </a:defRPr>
            </a:lvl9pPr>
          </a:lstStyle>
          <a:p>
            <a:endParaRPr/>
          </a:p>
        </p:txBody>
      </p:sp>
      <p:sp>
        <p:nvSpPr>
          <p:cNvPr id="435" name="Google Shape;435;p14"/>
          <p:cNvSpPr txBox="1">
            <a:spLocks noGrp="1"/>
          </p:cNvSpPr>
          <p:nvPr>
            <p:ph type="title" idx="4" hasCustomPrompt="1"/>
          </p:nvPr>
        </p:nvSpPr>
        <p:spPr>
          <a:xfrm>
            <a:off x="3092969" y="3509517"/>
            <a:ext cx="1947600" cy="770400"/>
          </a:xfrm>
          <a:prstGeom prst="rect">
            <a:avLst/>
          </a:prstGeom>
          <a:noFill/>
        </p:spPr>
        <p:txBody>
          <a:bodyPr spcFirstLastPara="1" wrap="square" lIns="91425" tIns="91425" rIns="91425" bIns="91425" anchor="ctr" anchorCtr="0">
            <a:noAutofit/>
          </a:bodyPr>
          <a:lstStyle>
            <a:lvl1pPr lvl="0" algn="r" rtl="0">
              <a:spcBef>
                <a:spcPts val="0"/>
              </a:spcBef>
              <a:spcAft>
                <a:spcPts val="0"/>
              </a:spcAft>
              <a:buSzPts val="3600"/>
              <a:buNone/>
              <a:defRPr sz="4800"/>
            </a:lvl1pPr>
            <a:lvl2pPr lvl="1"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436" name="Google Shape;436;p14"/>
          <p:cNvSpPr txBox="1">
            <a:spLocks noGrp="1"/>
          </p:cNvSpPr>
          <p:nvPr>
            <p:ph type="ctrTitle" idx="5"/>
          </p:nvPr>
        </p:nvSpPr>
        <p:spPr>
          <a:xfrm>
            <a:off x="5540567" y="4396533"/>
            <a:ext cx="5700400" cy="7704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Font typeface="Barlow Condensed"/>
              <a:buNone/>
              <a:defRPr sz="4800">
                <a:latin typeface="Barlow Condensed"/>
                <a:ea typeface="Barlow Condensed"/>
                <a:cs typeface="Barlow Condensed"/>
                <a:sym typeface="Barlow Condensed"/>
              </a:defRPr>
            </a:lvl1pPr>
            <a:lvl2pPr lvl="1" rtl="0">
              <a:spcBef>
                <a:spcPts val="0"/>
              </a:spcBef>
              <a:spcAft>
                <a:spcPts val="0"/>
              </a:spcAft>
              <a:buSzPts val="3600"/>
              <a:buFont typeface="Barlow Condensed"/>
              <a:buNone/>
              <a:defRPr sz="4800">
                <a:latin typeface="Barlow Condensed"/>
                <a:ea typeface="Barlow Condensed"/>
                <a:cs typeface="Barlow Condensed"/>
                <a:sym typeface="Barlow Condensed"/>
              </a:defRPr>
            </a:lvl2pPr>
            <a:lvl3pPr lvl="2" rtl="0">
              <a:spcBef>
                <a:spcPts val="0"/>
              </a:spcBef>
              <a:spcAft>
                <a:spcPts val="0"/>
              </a:spcAft>
              <a:buSzPts val="3600"/>
              <a:buFont typeface="Barlow Condensed"/>
              <a:buNone/>
              <a:defRPr sz="4800">
                <a:latin typeface="Barlow Condensed"/>
                <a:ea typeface="Barlow Condensed"/>
                <a:cs typeface="Barlow Condensed"/>
                <a:sym typeface="Barlow Condensed"/>
              </a:defRPr>
            </a:lvl3pPr>
            <a:lvl4pPr lvl="3" rtl="0">
              <a:spcBef>
                <a:spcPts val="0"/>
              </a:spcBef>
              <a:spcAft>
                <a:spcPts val="0"/>
              </a:spcAft>
              <a:buSzPts val="3600"/>
              <a:buFont typeface="Barlow Condensed"/>
              <a:buNone/>
              <a:defRPr sz="4800">
                <a:latin typeface="Barlow Condensed"/>
                <a:ea typeface="Barlow Condensed"/>
                <a:cs typeface="Barlow Condensed"/>
                <a:sym typeface="Barlow Condensed"/>
              </a:defRPr>
            </a:lvl4pPr>
            <a:lvl5pPr lvl="4" rtl="0">
              <a:spcBef>
                <a:spcPts val="0"/>
              </a:spcBef>
              <a:spcAft>
                <a:spcPts val="0"/>
              </a:spcAft>
              <a:buSzPts val="3600"/>
              <a:buFont typeface="Barlow Condensed"/>
              <a:buNone/>
              <a:defRPr sz="4800">
                <a:latin typeface="Barlow Condensed"/>
                <a:ea typeface="Barlow Condensed"/>
                <a:cs typeface="Barlow Condensed"/>
                <a:sym typeface="Barlow Condensed"/>
              </a:defRPr>
            </a:lvl5pPr>
            <a:lvl6pPr lvl="5" rtl="0">
              <a:spcBef>
                <a:spcPts val="0"/>
              </a:spcBef>
              <a:spcAft>
                <a:spcPts val="0"/>
              </a:spcAft>
              <a:buSzPts val="3600"/>
              <a:buFont typeface="Barlow Condensed"/>
              <a:buNone/>
              <a:defRPr sz="4800">
                <a:latin typeface="Barlow Condensed"/>
                <a:ea typeface="Barlow Condensed"/>
                <a:cs typeface="Barlow Condensed"/>
                <a:sym typeface="Barlow Condensed"/>
              </a:defRPr>
            </a:lvl6pPr>
            <a:lvl7pPr lvl="6" rtl="0">
              <a:spcBef>
                <a:spcPts val="0"/>
              </a:spcBef>
              <a:spcAft>
                <a:spcPts val="0"/>
              </a:spcAft>
              <a:buSzPts val="3600"/>
              <a:buFont typeface="Barlow Condensed"/>
              <a:buNone/>
              <a:defRPr sz="4800">
                <a:latin typeface="Barlow Condensed"/>
                <a:ea typeface="Barlow Condensed"/>
                <a:cs typeface="Barlow Condensed"/>
                <a:sym typeface="Barlow Condensed"/>
              </a:defRPr>
            </a:lvl7pPr>
            <a:lvl8pPr lvl="7" rtl="0">
              <a:spcBef>
                <a:spcPts val="0"/>
              </a:spcBef>
              <a:spcAft>
                <a:spcPts val="0"/>
              </a:spcAft>
              <a:buSzPts val="3600"/>
              <a:buFont typeface="Barlow Condensed"/>
              <a:buNone/>
              <a:defRPr sz="4800">
                <a:latin typeface="Barlow Condensed"/>
                <a:ea typeface="Barlow Condensed"/>
                <a:cs typeface="Barlow Condensed"/>
                <a:sym typeface="Barlow Condensed"/>
              </a:defRPr>
            </a:lvl8pPr>
            <a:lvl9pPr lvl="8" rtl="0">
              <a:spcBef>
                <a:spcPts val="0"/>
              </a:spcBef>
              <a:spcAft>
                <a:spcPts val="0"/>
              </a:spcAft>
              <a:buSzPts val="3600"/>
              <a:buFont typeface="Barlow Condensed"/>
              <a:buNone/>
              <a:defRPr sz="4800">
                <a:latin typeface="Barlow Condensed"/>
                <a:ea typeface="Barlow Condensed"/>
                <a:cs typeface="Barlow Condensed"/>
                <a:sym typeface="Barlow Condensed"/>
              </a:defRPr>
            </a:lvl9pPr>
          </a:lstStyle>
          <a:p>
            <a:endParaRPr/>
          </a:p>
        </p:txBody>
      </p:sp>
      <p:sp>
        <p:nvSpPr>
          <p:cNvPr id="437" name="Google Shape;437;p14"/>
          <p:cNvSpPr txBox="1">
            <a:spLocks noGrp="1"/>
          </p:cNvSpPr>
          <p:nvPr>
            <p:ph type="title" idx="6" hasCustomPrompt="1"/>
          </p:nvPr>
        </p:nvSpPr>
        <p:spPr>
          <a:xfrm>
            <a:off x="3092969" y="4396517"/>
            <a:ext cx="1947600" cy="770400"/>
          </a:xfrm>
          <a:prstGeom prst="rect">
            <a:avLst/>
          </a:prstGeom>
          <a:noFill/>
        </p:spPr>
        <p:txBody>
          <a:bodyPr spcFirstLastPara="1" wrap="square" lIns="91425" tIns="91425" rIns="91425" bIns="91425" anchor="ctr" anchorCtr="0">
            <a:noAutofit/>
          </a:bodyPr>
          <a:lstStyle>
            <a:lvl1pPr lvl="0" algn="r" rtl="0">
              <a:spcBef>
                <a:spcPts val="0"/>
              </a:spcBef>
              <a:spcAft>
                <a:spcPts val="0"/>
              </a:spcAft>
              <a:buSzPts val="3600"/>
              <a:buNone/>
              <a:defRPr sz="4800"/>
            </a:lvl1pPr>
            <a:lvl2pPr lvl="1"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438" name="Google Shape;438;p14"/>
          <p:cNvSpPr txBox="1">
            <a:spLocks noGrp="1"/>
          </p:cNvSpPr>
          <p:nvPr>
            <p:ph type="ctrTitle" idx="7"/>
          </p:nvPr>
        </p:nvSpPr>
        <p:spPr>
          <a:xfrm>
            <a:off x="5540567" y="5283533"/>
            <a:ext cx="5700400" cy="7704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Font typeface="Barlow Condensed"/>
              <a:buNone/>
              <a:defRPr sz="4800">
                <a:latin typeface="Barlow Condensed"/>
                <a:ea typeface="Barlow Condensed"/>
                <a:cs typeface="Barlow Condensed"/>
                <a:sym typeface="Barlow Condensed"/>
              </a:defRPr>
            </a:lvl1pPr>
            <a:lvl2pPr lvl="1" rtl="0">
              <a:spcBef>
                <a:spcPts val="0"/>
              </a:spcBef>
              <a:spcAft>
                <a:spcPts val="0"/>
              </a:spcAft>
              <a:buSzPts val="3600"/>
              <a:buFont typeface="Barlow Condensed"/>
              <a:buNone/>
              <a:defRPr sz="4800">
                <a:latin typeface="Barlow Condensed"/>
                <a:ea typeface="Barlow Condensed"/>
                <a:cs typeface="Barlow Condensed"/>
                <a:sym typeface="Barlow Condensed"/>
              </a:defRPr>
            </a:lvl2pPr>
            <a:lvl3pPr lvl="2" rtl="0">
              <a:spcBef>
                <a:spcPts val="0"/>
              </a:spcBef>
              <a:spcAft>
                <a:spcPts val="0"/>
              </a:spcAft>
              <a:buSzPts val="3600"/>
              <a:buFont typeface="Barlow Condensed"/>
              <a:buNone/>
              <a:defRPr sz="4800">
                <a:latin typeface="Barlow Condensed"/>
                <a:ea typeface="Barlow Condensed"/>
                <a:cs typeface="Barlow Condensed"/>
                <a:sym typeface="Barlow Condensed"/>
              </a:defRPr>
            </a:lvl3pPr>
            <a:lvl4pPr lvl="3" rtl="0">
              <a:spcBef>
                <a:spcPts val="0"/>
              </a:spcBef>
              <a:spcAft>
                <a:spcPts val="0"/>
              </a:spcAft>
              <a:buSzPts val="3600"/>
              <a:buFont typeface="Barlow Condensed"/>
              <a:buNone/>
              <a:defRPr sz="4800">
                <a:latin typeface="Barlow Condensed"/>
                <a:ea typeface="Barlow Condensed"/>
                <a:cs typeface="Barlow Condensed"/>
                <a:sym typeface="Barlow Condensed"/>
              </a:defRPr>
            </a:lvl4pPr>
            <a:lvl5pPr lvl="4" rtl="0">
              <a:spcBef>
                <a:spcPts val="0"/>
              </a:spcBef>
              <a:spcAft>
                <a:spcPts val="0"/>
              </a:spcAft>
              <a:buSzPts val="3600"/>
              <a:buFont typeface="Barlow Condensed"/>
              <a:buNone/>
              <a:defRPr sz="4800">
                <a:latin typeface="Barlow Condensed"/>
                <a:ea typeface="Barlow Condensed"/>
                <a:cs typeface="Barlow Condensed"/>
                <a:sym typeface="Barlow Condensed"/>
              </a:defRPr>
            </a:lvl5pPr>
            <a:lvl6pPr lvl="5" rtl="0">
              <a:spcBef>
                <a:spcPts val="0"/>
              </a:spcBef>
              <a:spcAft>
                <a:spcPts val="0"/>
              </a:spcAft>
              <a:buSzPts val="3600"/>
              <a:buFont typeface="Barlow Condensed"/>
              <a:buNone/>
              <a:defRPr sz="4800">
                <a:latin typeface="Barlow Condensed"/>
                <a:ea typeface="Barlow Condensed"/>
                <a:cs typeface="Barlow Condensed"/>
                <a:sym typeface="Barlow Condensed"/>
              </a:defRPr>
            </a:lvl6pPr>
            <a:lvl7pPr lvl="6" rtl="0">
              <a:spcBef>
                <a:spcPts val="0"/>
              </a:spcBef>
              <a:spcAft>
                <a:spcPts val="0"/>
              </a:spcAft>
              <a:buSzPts val="3600"/>
              <a:buFont typeface="Barlow Condensed"/>
              <a:buNone/>
              <a:defRPr sz="4800">
                <a:latin typeface="Barlow Condensed"/>
                <a:ea typeface="Barlow Condensed"/>
                <a:cs typeface="Barlow Condensed"/>
                <a:sym typeface="Barlow Condensed"/>
              </a:defRPr>
            </a:lvl7pPr>
            <a:lvl8pPr lvl="7" rtl="0">
              <a:spcBef>
                <a:spcPts val="0"/>
              </a:spcBef>
              <a:spcAft>
                <a:spcPts val="0"/>
              </a:spcAft>
              <a:buSzPts val="3600"/>
              <a:buFont typeface="Barlow Condensed"/>
              <a:buNone/>
              <a:defRPr sz="4800">
                <a:latin typeface="Barlow Condensed"/>
                <a:ea typeface="Barlow Condensed"/>
                <a:cs typeface="Barlow Condensed"/>
                <a:sym typeface="Barlow Condensed"/>
              </a:defRPr>
            </a:lvl8pPr>
            <a:lvl9pPr lvl="8" rtl="0">
              <a:spcBef>
                <a:spcPts val="0"/>
              </a:spcBef>
              <a:spcAft>
                <a:spcPts val="0"/>
              </a:spcAft>
              <a:buSzPts val="3600"/>
              <a:buFont typeface="Barlow Condensed"/>
              <a:buNone/>
              <a:defRPr sz="4800">
                <a:latin typeface="Barlow Condensed"/>
                <a:ea typeface="Barlow Condensed"/>
                <a:cs typeface="Barlow Condensed"/>
                <a:sym typeface="Barlow Condensed"/>
              </a:defRPr>
            </a:lvl9pPr>
          </a:lstStyle>
          <a:p>
            <a:endParaRPr/>
          </a:p>
        </p:txBody>
      </p:sp>
      <p:sp>
        <p:nvSpPr>
          <p:cNvPr id="439" name="Google Shape;439;p14"/>
          <p:cNvSpPr txBox="1">
            <a:spLocks noGrp="1"/>
          </p:cNvSpPr>
          <p:nvPr>
            <p:ph type="title" idx="8" hasCustomPrompt="1"/>
          </p:nvPr>
        </p:nvSpPr>
        <p:spPr>
          <a:xfrm>
            <a:off x="3092969" y="5283517"/>
            <a:ext cx="1947600" cy="770400"/>
          </a:xfrm>
          <a:prstGeom prst="rect">
            <a:avLst/>
          </a:prstGeom>
          <a:noFill/>
        </p:spPr>
        <p:txBody>
          <a:bodyPr spcFirstLastPara="1" wrap="square" lIns="91425" tIns="91425" rIns="91425" bIns="91425" anchor="ctr" anchorCtr="0">
            <a:noAutofit/>
          </a:bodyPr>
          <a:lstStyle>
            <a:lvl1pPr lvl="0" algn="r" rtl="0">
              <a:spcBef>
                <a:spcPts val="0"/>
              </a:spcBef>
              <a:spcAft>
                <a:spcPts val="0"/>
              </a:spcAft>
              <a:buSzPts val="3600"/>
              <a:buNone/>
              <a:defRPr sz="4800"/>
            </a:lvl1pPr>
            <a:lvl2pPr lvl="1"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SzPts val="36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440" name="Google Shape;440;p14"/>
          <p:cNvSpPr txBox="1">
            <a:spLocks noGrp="1"/>
          </p:cNvSpPr>
          <p:nvPr>
            <p:ph type="ctrTitle" idx="9"/>
          </p:nvPr>
        </p:nvSpPr>
        <p:spPr>
          <a:xfrm>
            <a:off x="5540567" y="1579733"/>
            <a:ext cx="5184800" cy="7704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3600"/>
              <a:buFont typeface="Barlow Condensed"/>
              <a:buNone/>
              <a:defRPr sz="4800">
                <a:solidFill>
                  <a:schemeClr val="accent4"/>
                </a:solidFill>
              </a:defRPr>
            </a:lvl1pPr>
            <a:lvl2pPr lvl="1" algn="r" rtl="0">
              <a:spcBef>
                <a:spcPts val="0"/>
              </a:spcBef>
              <a:spcAft>
                <a:spcPts val="0"/>
              </a:spcAft>
              <a:buSzPts val="3600"/>
              <a:buFont typeface="Barlow Condensed"/>
              <a:buNone/>
              <a:defRPr sz="4800">
                <a:latin typeface="Barlow Condensed"/>
                <a:ea typeface="Barlow Condensed"/>
                <a:cs typeface="Barlow Condensed"/>
                <a:sym typeface="Barlow Condensed"/>
              </a:defRPr>
            </a:lvl2pPr>
            <a:lvl3pPr lvl="2" algn="r" rtl="0">
              <a:spcBef>
                <a:spcPts val="0"/>
              </a:spcBef>
              <a:spcAft>
                <a:spcPts val="0"/>
              </a:spcAft>
              <a:buSzPts val="3600"/>
              <a:buFont typeface="Barlow Condensed"/>
              <a:buNone/>
              <a:defRPr sz="4800">
                <a:latin typeface="Barlow Condensed"/>
                <a:ea typeface="Barlow Condensed"/>
                <a:cs typeface="Barlow Condensed"/>
                <a:sym typeface="Barlow Condensed"/>
              </a:defRPr>
            </a:lvl3pPr>
            <a:lvl4pPr lvl="3" algn="r" rtl="0">
              <a:spcBef>
                <a:spcPts val="0"/>
              </a:spcBef>
              <a:spcAft>
                <a:spcPts val="0"/>
              </a:spcAft>
              <a:buSzPts val="3600"/>
              <a:buFont typeface="Barlow Condensed"/>
              <a:buNone/>
              <a:defRPr sz="4800">
                <a:latin typeface="Barlow Condensed"/>
                <a:ea typeface="Barlow Condensed"/>
                <a:cs typeface="Barlow Condensed"/>
                <a:sym typeface="Barlow Condensed"/>
              </a:defRPr>
            </a:lvl4pPr>
            <a:lvl5pPr lvl="4" algn="r" rtl="0">
              <a:spcBef>
                <a:spcPts val="0"/>
              </a:spcBef>
              <a:spcAft>
                <a:spcPts val="0"/>
              </a:spcAft>
              <a:buSzPts val="3600"/>
              <a:buFont typeface="Barlow Condensed"/>
              <a:buNone/>
              <a:defRPr sz="4800">
                <a:latin typeface="Barlow Condensed"/>
                <a:ea typeface="Barlow Condensed"/>
                <a:cs typeface="Barlow Condensed"/>
                <a:sym typeface="Barlow Condensed"/>
              </a:defRPr>
            </a:lvl5pPr>
            <a:lvl6pPr lvl="5" algn="r" rtl="0">
              <a:spcBef>
                <a:spcPts val="0"/>
              </a:spcBef>
              <a:spcAft>
                <a:spcPts val="0"/>
              </a:spcAft>
              <a:buSzPts val="3600"/>
              <a:buFont typeface="Barlow Condensed"/>
              <a:buNone/>
              <a:defRPr sz="4800">
                <a:latin typeface="Barlow Condensed"/>
                <a:ea typeface="Barlow Condensed"/>
                <a:cs typeface="Barlow Condensed"/>
                <a:sym typeface="Barlow Condensed"/>
              </a:defRPr>
            </a:lvl6pPr>
            <a:lvl7pPr lvl="6" algn="r" rtl="0">
              <a:spcBef>
                <a:spcPts val="0"/>
              </a:spcBef>
              <a:spcAft>
                <a:spcPts val="0"/>
              </a:spcAft>
              <a:buSzPts val="3600"/>
              <a:buFont typeface="Barlow Condensed"/>
              <a:buNone/>
              <a:defRPr sz="4800">
                <a:latin typeface="Barlow Condensed"/>
                <a:ea typeface="Barlow Condensed"/>
                <a:cs typeface="Barlow Condensed"/>
                <a:sym typeface="Barlow Condensed"/>
              </a:defRPr>
            </a:lvl7pPr>
            <a:lvl8pPr lvl="7" algn="r" rtl="0">
              <a:spcBef>
                <a:spcPts val="0"/>
              </a:spcBef>
              <a:spcAft>
                <a:spcPts val="0"/>
              </a:spcAft>
              <a:buSzPts val="3600"/>
              <a:buFont typeface="Barlow Condensed"/>
              <a:buNone/>
              <a:defRPr sz="4800">
                <a:latin typeface="Barlow Condensed"/>
                <a:ea typeface="Barlow Condensed"/>
                <a:cs typeface="Barlow Condensed"/>
                <a:sym typeface="Barlow Condensed"/>
              </a:defRPr>
            </a:lvl8pPr>
            <a:lvl9pPr lvl="8" algn="r" rtl="0">
              <a:spcBef>
                <a:spcPts val="0"/>
              </a:spcBef>
              <a:spcAft>
                <a:spcPts val="0"/>
              </a:spcAft>
              <a:buSzPts val="3600"/>
              <a:buFont typeface="Barlow Condensed"/>
              <a:buNone/>
              <a:defRPr sz="4800">
                <a:latin typeface="Barlow Condensed"/>
                <a:ea typeface="Barlow Condensed"/>
                <a:cs typeface="Barlow Condensed"/>
                <a:sym typeface="Barlow Condensed"/>
              </a:defRPr>
            </a:lvl9pPr>
          </a:lstStyle>
          <a:p>
            <a:endParaRPr/>
          </a:p>
        </p:txBody>
      </p:sp>
      <p:grpSp>
        <p:nvGrpSpPr>
          <p:cNvPr id="441" name="Google Shape;441;p14"/>
          <p:cNvGrpSpPr/>
          <p:nvPr/>
        </p:nvGrpSpPr>
        <p:grpSpPr>
          <a:xfrm rot="-5400000">
            <a:off x="381413" y="4879107"/>
            <a:ext cx="1613209" cy="2376047"/>
            <a:chOff x="700771" y="-227337"/>
            <a:chExt cx="1458774" cy="2138784"/>
          </a:xfrm>
        </p:grpSpPr>
        <p:sp>
          <p:nvSpPr>
            <p:cNvPr id="442" name="Google Shape;442;p14"/>
            <p:cNvSpPr/>
            <p:nvPr/>
          </p:nvSpPr>
          <p:spPr>
            <a:xfrm rot="10800000">
              <a:off x="702529" y="614063"/>
              <a:ext cx="363828" cy="420700"/>
            </a:xfrm>
            <a:custGeom>
              <a:avLst/>
              <a:gdLst/>
              <a:ahLst/>
              <a:cxnLst/>
              <a:rect l="l" t="t" r="r" b="b"/>
              <a:pathLst>
                <a:path w="27521" h="31823" extrusionOk="0">
                  <a:moveTo>
                    <a:pt x="27521" y="0"/>
                  </a:moveTo>
                  <a:lnTo>
                    <a:pt x="1" y="15978"/>
                  </a:lnTo>
                  <a:lnTo>
                    <a:pt x="27521" y="31823"/>
                  </a:lnTo>
                  <a:lnTo>
                    <a:pt x="27521" y="0"/>
                  </a:lnTo>
                  <a:close/>
                </a:path>
              </a:pathLst>
            </a:custGeom>
            <a:solidFill>
              <a:schemeClr val="accent3"/>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3" name="Google Shape;443;p14"/>
            <p:cNvSpPr/>
            <p:nvPr/>
          </p:nvSpPr>
          <p:spPr>
            <a:xfrm rot="10800000">
              <a:off x="702529" y="823521"/>
              <a:ext cx="363828" cy="422485"/>
            </a:xfrm>
            <a:custGeom>
              <a:avLst/>
              <a:gdLst/>
              <a:ahLst/>
              <a:cxnLst/>
              <a:rect l="l" t="t" r="r" b="b"/>
              <a:pathLst>
                <a:path w="27521" h="31958" extrusionOk="0">
                  <a:moveTo>
                    <a:pt x="1" y="1"/>
                  </a:moveTo>
                  <a:lnTo>
                    <a:pt x="1" y="31957"/>
                  </a:lnTo>
                  <a:lnTo>
                    <a:pt x="27521" y="15979"/>
                  </a:lnTo>
                  <a:lnTo>
                    <a:pt x="1" y="1"/>
                  </a:lnTo>
                  <a:close/>
                </a:path>
              </a:pathLst>
            </a:custGeom>
            <a:solidFill>
              <a:schemeClr val="accent4"/>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4" name="Google Shape;444;p14"/>
            <p:cNvSpPr/>
            <p:nvPr/>
          </p:nvSpPr>
          <p:spPr>
            <a:xfrm rot="10800000">
              <a:off x="702529" y="1455450"/>
              <a:ext cx="363828" cy="420713"/>
            </a:xfrm>
            <a:custGeom>
              <a:avLst/>
              <a:gdLst/>
              <a:ahLst/>
              <a:cxnLst/>
              <a:rect l="l" t="t" r="r" b="b"/>
              <a:pathLst>
                <a:path w="27521" h="31824" extrusionOk="0">
                  <a:moveTo>
                    <a:pt x="27521" y="1"/>
                  </a:moveTo>
                  <a:lnTo>
                    <a:pt x="1" y="15845"/>
                  </a:lnTo>
                  <a:lnTo>
                    <a:pt x="27521" y="31823"/>
                  </a:lnTo>
                  <a:lnTo>
                    <a:pt x="27521" y="1"/>
                  </a:lnTo>
                  <a:close/>
                </a:path>
              </a:pathLst>
            </a:custGeom>
            <a:solidFill>
              <a:schemeClr val="accen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5" name="Google Shape;445;p14"/>
            <p:cNvSpPr/>
            <p:nvPr/>
          </p:nvSpPr>
          <p:spPr>
            <a:xfrm rot="10800000">
              <a:off x="700771" y="1034750"/>
              <a:ext cx="367344" cy="630184"/>
            </a:xfrm>
            <a:custGeom>
              <a:avLst/>
              <a:gdLst/>
              <a:ahLst/>
              <a:cxnLst/>
              <a:rect l="l" t="t" r="r" b="b"/>
              <a:pathLst>
                <a:path w="27787" h="47669" extrusionOk="0">
                  <a:moveTo>
                    <a:pt x="1" y="1"/>
                  </a:moveTo>
                  <a:lnTo>
                    <a:pt x="134" y="31823"/>
                  </a:lnTo>
                  <a:lnTo>
                    <a:pt x="27787" y="47668"/>
                  </a:lnTo>
                  <a:lnTo>
                    <a:pt x="27654" y="15845"/>
                  </a:lnTo>
                  <a:lnTo>
                    <a:pt x="1" y="1"/>
                  </a:lnTo>
                  <a:close/>
                </a:path>
              </a:pathLst>
            </a:custGeom>
            <a:solidFill>
              <a:schemeClr val="dk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6" name="Google Shape;446;p14"/>
            <p:cNvSpPr/>
            <p:nvPr/>
          </p:nvSpPr>
          <p:spPr>
            <a:xfrm rot="10800000">
              <a:off x="702529" y="402834"/>
              <a:ext cx="363828" cy="420700"/>
            </a:xfrm>
            <a:custGeom>
              <a:avLst/>
              <a:gdLst/>
              <a:ahLst/>
              <a:cxnLst/>
              <a:rect l="l" t="t" r="r" b="b"/>
              <a:pathLst>
                <a:path w="27521" h="31823" extrusionOk="0">
                  <a:moveTo>
                    <a:pt x="1" y="0"/>
                  </a:moveTo>
                  <a:lnTo>
                    <a:pt x="1" y="31823"/>
                  </a:lnTo>
                  <a:lnTo>
                    <a:pt x="27521" y="15845"/>
                  </a:lnTo>
                  <a:lnTo>
                    <a:pt x="1" y="0"/>
                  </a:lnTo>
                  <a:close/>
                </a:path>
              </a:pathLst>
            </a:custGeom>
            <a:solidFill>
              <a:schemeClr val="accent4"/>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7" name="Google Shape;447;p14"/>
            <p:cNvSpPr/>
            <p:nvPr/>
          </p:nvSpPr>
          <p:spPr>
            <a:xfrm rot="10800000">
              <a:off x="1066343" y="823521"/>
              <a:ext cx="365586" cy="422485"/>
            </a:xfrm>
            <a:custGeom>
              <a:avLst/>
              <a:gdLst/>
              <a:ahLst/>
              <a:cxnLst/>
              <a:rect l="l" t="t" r="r" b="b"/>
              <a:pathLst>
                <a:path w="27654" h="31958" extrusionOk="0">
                  <a:moveTo>
                    <a:pt x="27654" y="1"/>
                  </a:moveTo>
                  <a:lnTo>
                    <a:pt x="1" y="15979"/>
                  </a:lnTo>
                  <a:lnTo>
                    <a:pt x="27654" y="31957"/>
                  </a:lnTo>
                  <a:lnTo>
                    <a:pt x="27654" y="1"/>
                  </a:lnTo>
                  <a:close/>
                </a:path>
              </a:pathLst>
            </a:custGeom>
            <a:solidFill>
              <a:schemeClr val="accent4"/>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8" name="Google Shape;448;p14"/>
            <p:cNvSpPr/>
            <p:nvPr/>
          </p:nvSpPr>
          <p:spPr>
            <a:xfrm rot="10800000">
              <a:off x="1066343" y="614063"/>
              <a:ext cx="365586" cy="420700"/>
            </a:xfrm>
            <a:custGeom>
              <a:avLst/>
              <a:gdLst/>
              <a:ahLst/>
              <a:cxnLst/>
              <a:rect l="l" t="t" r="r" b="b"/>
              <a:pathLst>
                <a:path w="27654" h="31823" extrusionOk="0">
                  <a:moveTo>
                    <a:pt x="1" y="0"/>
                  </a:moveTo>
                  <a:lnTo>
                    <a:pt x="1" y="31823"/>
                  </a:lnTo>
                  <a:lnTo>
                    <a:pt x="27654" y="15978"/>
                  </a:lnTo>
                  <a:lnTo>
                    <a:pt x="1" y="0"/>
                  </a:lnTo>
                  <a:close/>
                </a:path>
              </a:pathLst>
            </a:custGeom>
            <a:solidFill>
              <a:srgbClr val="E3651D"/>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9" name="Google Shape;449;p14"/>
            <p:cNvSpPr/>
            <p:nvPr/>
          </p:nvSpPr>
          <p:spPr>
            <a:xfrm rot="10800000">
              <a:off x="702529" y="823521"/>
              <a:ext cx="363828" cy="422485"/>
            </a:xfrm>
            <a:custGeom>
              <a:avLst/>
              <a:gdLst/>
              <a:ahLst/>
              <a:cxnLst/>
              <a:rect l="l" t="t" r="r" b="b"/>
              <a:pathLst>
                <a:path w="27521" h="31958" extrusionOk="0">
                  <a:moveTo>
                    <a:pt x="1" y="1"/>
                  </a:moveTo>
                  <a:lnTo>
                    <a:pt x="1" y="31957"/>
                  </a:lnTo>
                  <a:lnTo>
                    <a:pt x="27521" y="15979"/>
                  </a:lnTo>
                  <a:lnTo>
                    <a:pt x="1" y="1"/>
                  </a:lnTo>
                  <a:close/>
                </a:path>
              </a:pathLst>
            </a:custGeom>
            <a:solidFill>
              <a:schemeClr val="accent6"/>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0" name="Google Shape;450;p14"/>
            <p:cNvSpPr/>
            <p:nvPr/>
          </p:nvSpPr>
          <p:spPr>
            <a:xfrm rot="10800000">
              <a:off x="1431916" y="1455450"/>
              <a:ext cx="363814" cy="420713"/>
            </a:xfrm>
            <a:custGeom>
              <a:avLst/>
              <a:gdLst/>
              <a:ahLst/>
              <a:cxnLst/>
              <a:rect l="l" t="t" r="r" b="b"/>
              <a:pathLst>
                <a:path w="27520" h="31824" extrusionOk="0">
                  <a:moveTo>
                    <a:pt x="27520" y="1"/>
                  </a:moveTo>
                  <a:lnTo>
                    <a:pt x="0" y="15845"/>
                  </a:lnTo>
                  <a:lnTo>
                    <a:pt x="27520" y="31823"/>
                  </a:lnTo>
                  <a:lnTo>
                    <a:pt x="27520" y="1"/>
                  </a:lnTo>
                  <a:close/>
                </a:path>
              </a:pathLst>
            </a:custGeom>
            <a:solidFill>
              <a:schemeClr val="accent1"/>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1" name="Google Shape;451;p14"/>
            <p:cNvSpPr/>
            <p:nvPr/>
          </p:nvSpPr>
          <p:spPr>
            <a:xfrm rot="10800000">
              <a:off x="1680188" y="1146763"/>
              <a:ext cx="170670" cy="196687"/>
            </a:xfrm>
            <a:custGeom>
              <a:avLst/>
              <a:gdLst/>
              <a:ahLst/>
              <a:cxnLst/>
              <a:rect l="l" t="t" r="r" b="b"/>
              <a:pathLst>
                <a:path w="12910" h="14878" extrusionOk="0">
                  <a:moveTo>
                    <a:pt x="1" y="0"/>
                  </a:moveTo>
                  <a:lnTo>
                    <a:pt x="1" y="14877"/>
                  </a:lnTo>
                  <a:lnTo>
                    <a:pt x="12910" y="7505"/>
                  </a:lnTo>
                  <a:lnTo>
                    <a:pt x="134" y="0"/>
                  </a:lnTo>
                  <a:close/>
                </a:path>
              </a:pathLst>
            </a:custGeom>
            <a:solidFill>
              <a:schemeClr val="accent5"/>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2" name="Google Shape;452;p14"/>
            <p:cNvSpPr/>
            <p:nvPr/>
          </p:nvSpPr>
          <p:spPr>
            <a:xfrm rot="10800000">
              <a:off x="1683717" y="1776934"/>
              <a:ext cx="115543" cy="134514"/>
            </a:xfrm>
            <a:custGeom>
              <a:avLst/>
              <a:gdLst/>
              <a:ahLst/>
              <a:cxnLst/>
              <a:rect l="l" t="t" r="r" b="b"/>
              <a:pathLst>
                <a:path w="8740" h="10175" extrusionOk="0">
                  <a:moveTo>
                    <a:pt x="0" y="1"/>
                  </a:moveTo>
                  <a:lnTo>
                    <a:pt x="0" y="10175"/>
                  </a:lnTo>
                  <a:lnTo>
                    <a:pt x="8740" y="5005"/>
                  </a:lnTo>
                  <a:lnTo>
                    <a:pt x="0" y="1"/>
                  </a:lnTo>
                  <a:close/>
                </a:path>
              </a:pathLst>
            </a:custGeom>
            <a:solidFill>
              <a:schemeClr val="accent1"/>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3" name="Google Shape;453;p14"/>
            <p:cNvSpPr/>
            <p:nvPr/>
          </p:nvSpPr>
          <p:spPr>
            <a:xfrm rot="10800000">
              <a:off x="1066343" y="1034750"/>
              <a:ext cx="365586" cy="630184"/>
            </a:xfrm>
            <a:custGeom>
              <a:avLst/>
              <a:gdLst/>
              <a:ahLst/>
              <a:cxnLst/>
              <a:rect l="l" t="t" r="r" b="b"/>
              <a:pathLst>
                <a:path w="27654" h="47669" extrusionOk="0">
                  <a:moveTo>
                    <a:pt x="27654" y="1"/>
                  </a:moveTo>
                  <a:lnTo>
                    <a:pt x="1" y="15845"/>
                  </a:lnTo>
                  <a:lnTo>
                    <a:pt x="1" y="47668"/>
                  </a:lnTo>
                  <a:lnTo>
                    <a:pt x="27521" y="31823"/>
                  </a:lnTo>
                  <a:lnTo>
                    <a:pt x="27654" y="31690"/>
                  </a:lnTo>
                  <a:lnTo>
                    <a:pt x="27654" y="1"/>
                  </a:lnTo>
                  <a:close/>
                </a:path>
              </a:pathLst>
            </a:custGeom>
            <a:solidFill>
              <a:schemeClr val="accent5"/>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4" name="Google Shape;454;p14"/>
            <p:cNvSpPr/>
            <p:nvPr/>
          </p:nvSpPr>
          <p:spPr>
            <a:xfrm rot="10800000">
              <a:off x="1066343" y="1455450"/>
              <a:ext cx="365586" cy="420713"/>
            </a:xfrm>
            <a:custGeom>
              <a:avLst/>
              <a:gdLst/>
              <a:ahLst/>
              <a:cxnLst/>
              <a:rect l="l" t="t" r="r" b="b"/>
              <a:pathLst>
                <a:path w="27654" h="31824" extrusionOk="0">
                  <a:moveTo>
                    <a:pt x="1" y="1"/>
                  </a:moveTo>
                  <a:lnTo>
                    <a:pt x="1" y="31823"/>
                  </a:lnTo>
                  <a:lnTo>
                    <a:pt x="27654" y="15979"/>
                  </a:lnTo>
                  <a:lnTo>
                    <a:pt x="27654" y="15845"/>
                  </a:lnTo>
                  <a:lnTo>
                    <a:pt x="1" y="1"/>
                  </a:lnTo>
                  <a:close/>
                </a:path>
              </a:pathLst>
            </a:custGeom>
            <a:solidFill>
              <a:schemeClr val="accent6"/>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5" name="Google Shape;455;p14"/>
            <p:cNvSpPr/>
            <p:nvPr/>
          </p:nvSpPr>
          <p:spPr>
            <a:xfrm rot="10800000">
              <a:off x="1431916" y="193363"/>
              <a:ext cx="363814" cy="420713"/>
            </a:xfrm>
            <a:custGeom>
              <a:avLst/>
              <a:gdLst/>
              <a:ahLst/>
              <a:cxnLst/>
              <a:rect l="l" t="t" r="r" b="b"/>
              <a:pathLst>
                <a:path w="27520" h="31824" extrusionOk="0">
                  <a:moveTo>
                    <a:pt x="27520" y="1"/>
                  </a:moveTo>
                  <a:lnTo>
                    <a:pt x="0" y="15979"/>
                  </a:lnTo>
                  <a:lnTo>
                    <a:pt x="27520" y="31824"/>
                  </a:lnTo>
                  <a:lnTo>
                    <a:pt x="27520" y="1"/>
                  </a:lnTo>
                  <a:close/>
                </a:path>
              </a:pathLst>
            </a:custGeom>
            <a:solidFill>
              <a:schemeClr val="accent5"/>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6" name="Google Shape;456;p14"/>
            <p:cNvSpPr/>
            <p:nvPr/>
          </p:nvSpPr>
          <p:spPr>
            <a:xfrm rot="10800000">
              <a:off x="1795717" y="-227337"/>
              <a:ext cx="363828" cy="420713"/>
            </a:xfrm>
            <a:custGeom>
              <a:avLst/>
              <a:gdLst/>
              <a:ahLst/>
              <a:cxnLst/>
              <a:rect l="l" t="t" r="r" b="b"/>
              <a:pathLst>
                <a:path w="27521" h="31824" extrusionOk="0">
                  <a:moveTo>
                    <a:pt x="1" y="1"/>
                  </a:moveTo>
                  <a:lnTo>
                    <a:pt x="1" y="31823"/>
                  </a:lnTo>
                  <a:lnTo>
                    <a:pt x="27520" y="15979"/>
                  </a:lnTo>
                  <a:lnTo>
                    <a:pt x="1" y="1"/>
                  </a:lnTo>
                  <a:close/>
                </a:path>
              </a:pathLst>
            </a:custGeom>
            <a:solidFill>
              <a:schemeClr val="accent4"/>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7" name="Google Shape;457;p14"/>
            <p:cNvSpPr/>
            <p:nvPr/>
          </p:nvSpPr>
          <p:spPr>
            <a:xfrm rot="10800000">
              <a:off x="1066343" y="-227337"/>
              <a:ext cx="365586" cy="841413"/>
            </a:xfrm>
            <a:custGeom>
              <a:avLst/>
              <a:gdLst/>
              <a:ahLst/>
              <a:cxnLst/>
              <a:rect l="l" t="t" r="r" b="b"/>
              <a:pathLst>
                <a:path w="27654" h="63647" extrusionOk="0">
                  <a:moveTo>
                    <a:pt x="1" y="1"/>
                  </a:moveTo>
                  <a:lnTo>
                    <a:pt x="1" y="31824"/>
                  </a:lnTo>
                  <a:lnTo>
                    <a:pt x="1" y="63646"/>
                  </a:lnTo>
                  <a:lnTo>
                    <a:pt x="27521" y="47802"/>
                  </a:lnTo>
                  <a:lnTo>
                    <a:pt x="27654" y="47802"/>
                  </a:lnTo>
                  <a:lnTo>
                    <a:pt x="27654" y="15979"/>
                  </a:lnTo>
                  <a:lnTo>
                    <a:pt x="1" y="1"/>
                  </a:lnTo>
                  <a:close/>
                </a:path>
              </a:pathLst>
            </a:custGeom>
            <a:solidFill>
              <a:schemeClr val="accent4"/>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8" name="Google Shape;458;p14"/>
            <p:cNvSpPr/>
            <p:nvPr/>
          </p:nvSpPr>
          <p:spPr>
            <a:xfrm rot="10800000">
              <a:off x="1066343" y="402834"/>
              <a:ext cx="365586" cy="420700"/>
            </a:xfrm>
            <a:custGeom>
              <a:avLst/>
              <a:gdLst/>
              <a:ahLst/>
              <a:cxnLst/>
              <a:rect l="l" t="t" r="r" b="b"/>
              <a:pathLst>
                <a:path w="27654" h="31823" extrusionOk="0">
                  <a:moveTo>
                    <a:pt x="27654" y="0"/>
                  </a:moveTo>
                  <a:lnTo>
                    <a:pt x="1" y="15845"/>
                  </a:lnTo>
                  <a:lnTo>
                    <a:pt x="27654" y="31823"/>
                  </a:lnTo>
                  <a:lnTo>
                    <a:pt x="27654" y="0"/>
                  </a:lnTo>
                  <a:close/>
                </a:path>
              </a:pathLst>
            </a:custGeom>
            <a:solidFill>
              <a:schemeClr val="accent5"/>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9" name="Google Shape;459;p14"/>
            <p:cNvSpPr/>
            <p:nvPr/>
          </p:nvSpPr>
          <p:spPr>
            <a:xfrm rot="10800000">
              <a:off x="702529" y="-17866"/>
              <a:ext cx="365586" cy="841400"/>
            </a:xfrm>
            <a:custGeom>
              <a:avLst/>
              <a:gdLst/>
              <a:ahLst/>
              <a:cxnLst/>
              <a:rect l="l" t="t" r="r" b="b"/>
              <a:pathLst>
                <a:path w="27654" h="63646" extrusionOk="0">
                  <a:moveTo>
                    <a:pt x="134" y="0"/>
                  </a:moveTo>
                  <a:lnTo>
                    <a:pt x="1" y="31823"/>
                  </a:lnTo>
                  <a:lnTo>
                    <a:pt x="134" y="31823"/>
                  </a:lnTo>
                  <a:lnTo>
                    <a:pt x="134" y="63646"/>
                  </a:lnTo>
                  <a:lnTo>
                    <a:pt x="27654" y="47668"/>
                  </a:lnTo>
                  <a:lnTo>
                    <a:pt x="27654" y="15845"/>
                  </a:lnTo>
                  <a:lnTo>
                    <a:pt x="134" y="0"/>
                  </a:lnTo>
                  <a:close/>
                </a:path>
              </a:pathLst>
            </a:custGeom>
            <a:solidFill>
              <a:schemeClr val="accent3"/>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0" name="Google Shape;460;p14"/>
            <p:cNvSpPr/>
            <p:nvPr/>
          </p:nvSpPr>
          <p:spPr>
            <a:xfrm rot="10800000">
              <a:off x="702529" y="614063"/>
              <a:ext cx="729400" cy="631942"/>
            </a:xfrm>
            <a:custGeom>
              <a:avLst/>
              <a:gdLst/>
              <a:ahLst/>
              <a:cxnLst/>
              <a:rect l="l" t="t" r="r" b="b"/>
              <a:pathLst>
                <a:path w="55174" h="47802" extrusionOk="0">
                  <a:moveTo>
                    <a:pt x="27654" y="1"/>
                  </a:moveTo>
                  <a:lnTo>
                    <a:pt x="1" y="15979"/>
                  </a:lnTo>
                  <a:lnTo>
                    <a:pt x="1" y="47802"/>
                  </a:lnTo>
                  <a:lnTo>
                    <a:pt x="27654" y="31957"/>
                  </a:lnTo>
                  <a:lnTo>
                    <a:pt x="55174" y="15979"/>
                  </a:lnTo>
                  <a:lnTo>
                    <a:pt x="27654" y="1"/>
                  </a:lnTo>
                  <a:close/>
                </a:path>
              </a:pathLst>
            </a:custGeom>
            <a:solidFill>
              <a:schemeClr val="accent6"/>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461" name="Google Shape;461;p14"/>
          <p:cNvGrpSpPr/>
          <p:nvPr/>
        </p:nvGrpSpPr>
        <p:grpSpPr>
          <a:xfrm rot="5400000">
            <a:off x="10151761" y="-923037"/>
            <a:ext cx="1170468" cy="2945455"/>
            <a:chOff x="-26858" y="-227337"/>
            <a:chExt cx="1093215" cy="2757917"/>
          </a:xfrm>
        </p:grpSpPr>
        <p:sp>
          <p:nvSpPr>
            <p:cNvPr id="462" name="Google Shape;462;p14"/>
            <p:cNvSpPr/>
            <p:nvPr/>
          </p:nvSpPr>
          <p:spPr>
            <a:xfrm rot="10800000">
              <a:off x="-26858" y="614063"/>
              <a:ext cx="365586" cy="420700"/>
            </a:xfrm>
            <a:custGeom>
              <a:avLst/>
              <a:gdLst/>
              <a:ahLst/>
              <a:cxnLst/>
              <a:rect l="l" t="t" r="r" b="b"/>
              <a:pathLst>
                <a:path w="27654" h="31823" extrusionOk="0">
                  <a:moveTo>
                    <a:pt x="27653" y="0"/>
                  </a:moveTo>
                  <a:lnTo>
                    <a:pt x="0" y="15978"/>
                  </a:lnTo>
                  <a:lnTo>
                    <a:pt x="27653" y="31823"/>
                  </a:lnTo>
                  <a:lnTo>
                    <a:pt x="27653" y="0"/>
                  </a:lnTo>
                  <a:close/>
                </a:path>
              </a:pathLst>
            </a:custGeom>
            <a:solidFill>
              <a:schemeClr val="dk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3" name="Google Shape;463;p14"/>
            <p:cNvSpPr/>
            <p:nvPr/>
          </p:nvSpPr>
          <p:spPr>
            <a:xfrm rot="10800000">
              <a:off x="-26858" y="823521"/>
              <a:ext cx="365586" cy="422485"/>
            </a:xfrm>
            <a:custGeom>
              <a:avLst/>
              <a:gdLst/>
              <a:ahLst/>
              <a:cxnLst/>
              <a:rect l="l" t="t" r="r" b="b"/>
              <a:pathLst>
                <a:path w="27654" h="31958" extrusionOk="0">
                  <a:moveTo>
                    <a:pt x="0" y="1"/>
                  </a:moveTo>
                  <a:lnTo>
                    <a:pt x="0" y="31957"/>
                  </a:lnTo>
                  <a:lnTo>
                    <a:pt x="27653" y="15979"/>
                  </a:lnTo>
                  <a:lnTo>
                    <a:pt x="0" y="1"/>
                  </a:lnTo>
                  <a:close/>
                </a:path>
              </a:pathLst>
            </a:custGeom>
            <a:solidFill>
              <a:schemeClr val="accent3"/>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4" name="Google Shape;464;p14"/>
            <p:cNvSpPr/>
            <p:nvPr/>
          </p:nvSpPr>
          <p:spPr>
            <a:xfrm rot="10800000">
              <a:off x="-26858" y="1455450"/>
              <a:ext cx="365586" cy="420713"/>
            </a:xfrm>
            <a:custGeom>
              <a:avLst/>
              <a:gdLst/>
              <a:ahLst/>
              <a:cxnLst/>
              <a:rect l="l" t="t" r="r" b="b"/>
              <a:pathLst>
                <a:path w="27654" h="31824" extrusionOk="0">
                  <a:moveTo>
                    <a:pt x="27653" y="1"/>
                  </a:moveTo>
                  <a:lnTo>
                    <a:pt x="0" y="15845"/>
                  </a:lnTo>
                  <a:lnTo>
                    <a:pt x="27653" y="31823"/>
                  </a:lnTo>
                  <a:lnTo>
                    <a:pt x="27653" y="1"/>
                  </a:lnTo>
                  <a:close/>
                </a:path>
              </a:pathLst>
            </a:custGeom>
            <a:solidFill>
              <a:schemeClr val="accent6"/>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5" name="Google Shape;465;p14"/>
            <p:cNvSpPr/>
            <p:nvPr/>
          </p:nvSpPr>
          <p:spPr>
            <a:xfrm rot="10800000">
              <a:off x="-26858" y="1034750"/>
              <a:ext cx="365586" cy="631942"/>
            </a:xfrm>
            <a:custGeom>
              <a:avLst/>
              <a:gdLst/>
              <a:ahLst/>
              <a:cxnLst/>
              <a:rect l="l" t="t" r="r" b="b"/>
              <a:pathLst>
                <a:path w="27654" h="47802" extrusionOk="0">
                  <a:moveTo>
                    <a:pt x="0" y="0"/>
                  </a:moveTo>
                  <a:lnTo>
                    <a:pt x="0" y="31823"/>
                  </a:lnTo>
                  <a:lnTo>
                    <a:pt x="134" y="31956"/>
                  </a:lnTo>
                  <a:lnTo>
                    <a:pt x="27653" y="47801"/>
                  </a:lnTo>
                  <a:lnTo>
                    <a:pt x="27653" y="15978"/>
                  </a:lnTo>
                  <a:lnTo>
                    <a:pt x="0" y="0"/>
                  </a:lnTo>
                  <a:close/>
                </a:path>
              </a:pathLst>
            </a:custGeom>
            <a:solidFill>
              <a:schemeClr val="accent4"/>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6" name="Google Shape;466;p14"/>
            <p:cNvSpPr/>
            <p:nvPr/>
          </p:nvSpPr>
          <p:spPr>
            <a:xfrm rot="10800000">
              <a:off x="-26858" y="-17866"/>
              <a:ext cx="365586" cy="631942"/>
            </a:xfrm>
            <a:custGeom>
              <a:avLst/>
              <a:gdLst/>
              <a:ahLst/>
              <a:cxnLst/>
              <a:rect l="l" t="t" r="r" b="b"/>
              <a:pathLst>
                <a:path w="27654" h="47802" extrusionOk="0">
                  <a:moveTo>
                    <a:pt x="27653" y="1"/>
                  </a:moveTo>
                  <a:lnTo>
                    <a:pt x="0" y="15979"/>
                  </a:lnTo>
                  <a:lnTo>
                    <a:pt x="0" y="47802"/>
                  </a:lnTo>
                  <a:lnTo>
                    <a:pt x="134" y="47802"/>
                  </a:lnTo>
                  <a:lnTo>
                    <a:pt x="27653" y="31824"/>
                  </a:lnTo>
                  <a:lnTo>
                    <a:pt x="27653" y="1"/>
                  </a:lnTo>
                  <a:close/>
                </a:path>
              </a:pathLst>
            </a:cu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7" name="Google Shape;467;p14"/>
            <p:cNvSpPr/>
            <p:nvPr/>
          </p:nvSpPr>
          <p:spPr>
            <a:xfrm rot="10800000">
              <a:off x="-26858" y="-227337"/>
              <a:ext cx="363828" cy="420713"/>
            </a:xfrm>
            <a:custGeom>
              <a:avLst/>
              <a:gdLst/>
              <a:ahLst/>
              <a:cxnLst/>
              <a:rect l="l" t="t" r="r" b="b"/>
              <a:pathLst>
                <a:path w="27521" h="31824" extrusionOk="0">
                  <a:moveTo>
                    <a:pt x="27520" y="1"/>
                  </a:moveTo>
                  <a:lnTo>
                    <a:pt x="1" y="15979"/>
                  </a:lnTo>
                  <a:lnTo>
                    <a:pt x="27520" y="31823"/>
                  </a:lnTo>
                  <a:lnTo>
                    <a:pt x="27520" y="1"/>
                  </a:lnTo>
                  <a:close/>
                </a:path>
              </a:pathLst>
            </a:custGeom>
            <a:solidFill>
              <a:schemeClr val="accent5"/>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8" name="Google Shape;468;p14"/>
            <p:cNvSpPr/>
            <p:nvPr/>
          </p:nvSpPr>
          <p:spPr>
            <a:xfrm rot="10800000">
              <a:off x="-26858" y="402834"/>
              <a:ext cx="365586" cy="420700"/>
            </a:xfrm>
            <a:custGeom>
              <a:avLst/>
              <a:gdLst/>
              <a:ahLst/>
              <a:cxnLst/>
              <a:rect l="l" t="t" r="r" b="b"/>
              <a:pathLst>
                <a:path w="27654" h="31823" extrusionOk="0">
                  <a:moveTo>
                    <a:pt x="0" y="0"/>
                  </a:moveTo>
                  <a:lnTo>
                    <a:pt x="0" y="31823"/>
                  </a:lnTo>
                  <a:lnTo>
                    <a:pt x="27653" y="15845"/>
                  </a:lnTo>
                  <a:lnTo>
                    <a:pt x="0" y="0"/>
                  </a:lnTo>
                  <a:close/>
                </a:path>
              </a:pathLst>
            </a:custGeom>
            <a:solidFill>
              <a:srgbClr val="00A6A6"/>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9" name="Google Shape;469;p14"/>
            <p:cNvSpPr/>
            <p:nvPr/>
          </p:nvSpPr>
          <p:spPr>
            <a:xfrm rot="10800000">
              <a:off x="-26858" y="614063"/>
              <a:ext cx="365586" cy="420700"/>
            </a:xfrm>
            <a:custGeom>
              <a:avLst/>
              <a:gdLst/>
              <a:ahLst/>
              <a:cxnLst/>
              <a:rect l="l" t="t" r="r" b="b"/>
              <a:pathLst>
                <a:path w="27654" h="31823" extrusionOk="0">
                  <a:moveTo>
                    <a:pt x="27653" y="0"/>
                  </a:moveTo>
                  <a:lnTo>
                    <a:pt x="0" y="15978"/>
                  </a:lnTo>
                  <a:lnTo>
                    <a:pt x="27653" y="31823"/>
                  </a:lnTo>
                  <a:lnTo>
                    <a:pt x="27653" y="0"/>
                  </a:lnTo>
                  <a:close/>
                </a:path>
              </a:pathLst>
            </a:custGeom>
            <a:solidFill>
              <a:schemeClr val="dk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0" name="Google Shape;470;p14"/>
            <p:cNvSpPr/>
            <p:nvPr/>
          </p:nvSpPr>
          <p:spPr>
            <a:xfrm rot="10800000">
              <a:off x="-26858" y="823521"/>
              <a:ext cx="365586" cy="422485"/>
            </a:xfrm>
            <a:custGeom>
              <a:avLst/>
              <a:gdLst/>
              <a:ahLst/>
              <a:cxnLst/>
              <a:rect l="l" t="t" r="r" b="b"/>
              <a:pathLst>
                <a:path w="27654" h="31958" extrusionOk="0">
                  <a:moveTo>
                    <a:pt x="0" y="1"/>
                  </a:moveTo>
                  <a:lnTo>
                    <a:pt x="0" y="31957"/>
                  </a:lnTo>
                  <a:lnTo>
                    <a:pt x="27653" y="15979"/>
                  </a:lnTo>
                  <a:lnTo>
                    <a:pt x="0" y="1"/>
                  </a:lnTo>
                  <a:close/>
                </a:path>
              </a:pathLst>
            </a:custGeom>
            <a:solidFill>
              <a:schemeClr val="accent6"/>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1" name="Google Shape;471;p14"/>
            <p:cNvSpPr/>
            <p:nvPr/>
          </p:nvSpPr>
          <p:spPr>
            <a:xfrm rot="10800000">
              <a:off x="338715" y="823521"/>
              <a:ext cx="363828" cy="422485"/>
            </a:xfrm>
            <a:custGeom>
              <a:avLst/>
              <a:gdLst/>
              <a:ahLst/>
              <a:cxnLst/>
              <a:rect l="l" t="t" r="r" b="b"/>
              <a:pathLst>
                <a:path w="27521" h="31958" extrusionOk="0">
                  <a:moveTo>
                    <a:pt x="27520" y="1"/>
                  </a:moveTo>
                  <a:lnTo>
                    <a:pt x="1" y="15979"/>
                  </a:lnTo>
                  <a:lnTo>
                    <a:pt x="27520" y="31957"/>
                  </a:lnTo>
                  <a:lnTo>
                    <a:pt x="27520" y="1"/>
                  </a:lnTo>
                  <a:close/>
                </a:path>
              </a:pathLst>
            </a:custGeom>
            <a:solidFill>
              <a:schemeClr val="accent3"/>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2" name="Google Shape;472;p14"/>
            <p:cNvSpPr/>
            <p:nvPr/>
          </p:nvSpPr>
          <p:spPr>
            <a:xfrm rot="10800000">
              <a:off x="338715" y="614063"/>
              <a:ext cx="363828" cy="420700"/>
            </a:xfrm>
            <a:custGeom>
              <a:avLst/>
              <a:gdLst/>
              <a:ahLst/>
              <a:cxnLst/>
              <a:rect l="l" t="t" r="r" b="b"/>
              <a:pathLst>
                <a:path w="27521" h="31823" extrusionOk="0">
                  <a:moveTo>
                    <a:pt x="1" y="0"/>
                  </a:moveTo>
                  <a:lnTo>
                    <a:pt x="1" y="31823"/>
                  </a:lnTo>
                  <a:lnTo>
                    <a:pt x="27520" y="15978"/>
                  </a:lnTo>
                  <a:lnTo>
                    <a:pt x="1" y="0"/>
                  </a:lnTo>
                  <a:close/>
                </a:path>
              </a:pathLst>
            </a:custGeom>
            <a:solidFill>
              <a:schemeClr val="accent3"/>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3" name="Google Shape;473;p14"/>
            <p:cNvSpPr/>
            <p:nvPr/>
          </p:nvSpPr>
          <p:spPr>
            <a:xfrm rot="10800000">
              <a:off x="-26858" y="823521"/>
              <a:ext cx="365586" cy="422485"/>
            </a:xfrm>
            <a:custGeom>
              <a:avLst/>
              <a:gdLst/>
              <a:ahLst/>
              <a:cxnLst/>
              <a:rect l="l" t="t" r="r" b="b"/>
              <a:pathLst>
                <a:path w="27654" h="31958" extrusionOk="0">
                  <a:moveTo>
                    <a:pt x="0" y="1"/>
                  </a:moveTo>
                  <a:lnTo>
                    <a:pt x="0" y="31957"/>
                  </a:lnTo>
                  <a:lnTo>
                    <a:pt x="27653" y="15979"/>
                  </a:lnTo>
                  <a:lnTo>
                    <a:pt x="0" y="1"/>
                  </a:lnTo>
                  <a:close/>
                </a:path>
              </a:pathLst>
            </a:custGeom>
            <a:solidFill>
              <a:schemeClr val="accent3"/>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4" name="Google Shape;474;p14"/>
            <p:cNvSpPr/>
            <p:nvPr/>
          </p:nvSpPr>
          <p:spPr>
            <a:xfrm rot="10800000">
              <a:off x="702529" y="614063"/>
              <a:ext cx="363828" cy="420700"/>
            </a:xfrm>
            <a:custGeom>
              <a:avLst/>
              <a:gdLst/>
              <a:ahLst/>
              <a:cxnLst/>
              <a:rect l="l" t="t" r="r" b="b"/>
              <a:pathLst>
                <a:path w="27521" h="31823" extrusionOk="0">
                  <a:moveTo>
                    <a:pt x="27521" y="0"/>
                  </a:moveTo>
                  <a:lnTo>
                    <a:pt x="1" y="15978"/>
                  </a:lnTo>
                  <a:lnTo>
                    <a:pt x="27521" y="31823"/>
                  </a:lnTo>
                  <a:lnTo>
                    <a:pt x="27521" y="0"/>
                  </a:lnTo>
                  <a:close/>
                </a:path>
              </a:pathLst>
            </a:custGeom>
            <a:solidFill>
              <a:schemeClr val="accent3"/>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5" name="Google Shape;475;p14"/>
            <p:cNvSpPr/>
            <p:nvPr/>
          </p:nvSpPr>
          <p:spPr>
            <a:xfrm rot="10800000">
              <a:off x="338715" y="1034750"/>
              <a:ext cx="363828" cy="630184"/>
            </a:xfrm>
            <a:custGeom>
              <a:avLst/>
              <a:gdLst/>
              <a:ahLst/>
              <a:cxnLst/>
              <a:rect l="l" t="t" r="r" b="b"/>
              <a:pathLst>
                <a:path w="27521" h="47669" extrusionOk="0">
                  <a:moveTo>
                    <a:pt x="27520" y="1"/>
                  </a:moveTo>
                  <a:lnTo>
                    <a:pt x="1" y="15845"/>
                  </a:lnTo>
                  <a:lnTo>
                    <a:pt x="1" y="47668"/>
                  </a:lnTo>
                  <a:lnTo>
                    <a:pt x="27520" y="31823"/>
                  </a:lnTo>
                  <a:lnTo>
                    <a:pt x="27520" y="31690"/>
                  </a:lnTo>
                  <a:lnTo>
                    <a:pt x="27520" y="1"/>
                  </a:lnTo>
                  <a:close/>
                </a:path>
              </a:pathLst>
            </a:cu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6" name="Google Shape;476;p14"/>
            <p:cNvSpPr/>
            <p:nvPr/>
          </p:nvSpPr>
          <p:spPr>
            <a:xfrm rot="10800000">
              <a:off x="467491" y="2409300"/>
              <a:ext cx="106289" cy="121280"/>
            </a:xfrm>
            <a:custGeom>
              <a:avLst/>
              <a:gdLst/>
              <a:ahLst/>
              <a:cxnLst/>
              <a:rect l="l" t="t" r="r" b="b"/>
              <a:pathLst>
                <a:path w="8040" h="9174" extrusionOk="0">
                  <a:moveTo>
                    <a:pt x="8040" y="0"/>
                  </a:moveTo>
                  <a:lnTo>
                    <a:pt x="1" y="4604"/>
                  </a:lnTo>
                  <a:lnTo>
                    <a:pt x="8040" y="9174"/>
                  </a:lnTo>
                  <a:lnTo>
                    <a:pt x="8040" y="0"/>
                  </a:lnTo>
                  <a:close/>
                </a:path>
              </a:pathLst>
            </a:cu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7" name="Google Shape;477;p14"/>
            <p:cNvSpPr/>
            <p:nvPr/>
          </p:nvSpPr>
          <p:spPr>
            <a:xfrm rot="10800000">
              <a:off x="338715" y="1876150"/>
              <a:ext cx="363828" cy="421150"/>
            </a:xfrm>
            <a:custGeom>
              <a:avLst/>
              <a:gdLst/>
              <a:ahLst/>
              <a:cxnLst/>
              <a:rect l="l" t="t" r="r" b="b"/>
              <a:pathLst>
                <a:path w="27521" h="31857" extrusionOk="0">
                  <a:moveTo>
                    <a:pt x="1" y="0"/>
                  </a:moveTo>
                  <a:lnTo>
                    <a:pt x="1" y="31857"/>
                  </a:lnTo>
                  <a:lnTo>
                    <a:pt x="27520" y="15845"/>
                  </a:lnTo>
                  <a:lnTo>
                    <a:pt x="1" y="0"/>
                  </a:lnTo>
                  <a:close/>
                </a:path>
              </a:pathLst>
            </a:custGeom>
            <a:solidFill>
              <a:schemeClr val="accen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8" name="Google Shape;478;p14"/>
            <p:cNvSpPr/>
            <p:nvPr/>
          </p:nvSpPr>
          <p:spPr>
            <a:xfrm rot="10800000">
              <a:off x="338715" y="-227337"/>
              <a:ext cx="727642" cy="420713"/>
            </a:xfrm>
            <a:custGeom>
              <a:avLst/>
              <a:gdLst/>
              <a:ahLst/>
              <a:cxnLst/>
              <a:rect l="l" t="t" r="r" b="b"/>
              <a:pathLst>
                <a:path w="55041" h="31824" extrusionOk="0">
                  <a:moveTo>
                    <a:pt x="27521" y="1"/>
                  </a:moveTo>
                  <a:lnTo>
                    <a:pt x="1" y="15979"/>
                  </a:lnTo>
                  <a:lnTo>
                    <a:pt x="27521" y="31823"/>
                  </a:lnTo>
                  <a:lnTo>
                    <a:pt x="55040" y="15979"/>
                  </a:lnTo>
                  <a:lnTo>
                    <a:pt x="27521" y="1"/>
                  </a:lnTo>
                  <a:close/>
                </a:path>
              </a:pathLst>
            </a:cu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9" name="Google Shape;479;p14"/>
            <p:cNvSpPr/>
            <p:nvPr/>
          </p:nvSpPr>
          <p:spPr>
            <a:xfrm rot="10800000">
              <a:off x="338715" y="-17866"/>
              <a:ext cx="363828" cy="631942"/>
            </a:xfrm>
            <a:custGeom>
              <a:avLst/>
              <a:gdLst/>
              <a:ahLst/>
              <a:cxnLst/>
              <a:rect l="l" t="t" r="r" b="b"/>
              <a:pathLst>
                <a:path w="27521" h="47802" extrusionOk="0">
                  <a:moveTo>
                    <a:pt x="1" y="1"/>
                  </a:moveTo>
                  <a:lnTo>
                    <a:pt x="1" y="31824"/>
                  </a:lnTo>
                  <a:lnTo>
                    <a:pt x="27520" y="47802"/>
                  </a:lnTo>
                  <a:lnTo>
                    <a:pt x="27520" y="15979"/>
                  </a:lnTo>
                  <a:lnTo>
                    <a:pt x="1" y="1"/>
                  </a:lnTo>
                  <a:close/>
                </a:path>
              </a:pathLst>
            </a:custGeom>
            <a:solidFill>
              <a:schemeClr val="dk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0" name="Google Shape;480;p14"/>
            <p:cNvSpPr/>
            <p:nvPr/>
          </p:nvSpPr>
          <p:spPr>
            <a:xfrm rot="10800000">
              <a:off x="338715" y="402834"/>
              <a:ext cx="363828" cy="420700"/>
            </a:xfrm>
            <a:custGeom>
              <a:avLst/>
              <a:gdLst/>
              <a:ahLst/>
              <a:cxnLst/>
              <a:rect l="l" t="t" r="r" b="b"/>
              <a:pathLst>
                <a:path w="27521" h="31823" extrusionOk="0">
                  <a:moveTo>
                    <a:pt x="27520" y="0"/>
                  </a:moveTo>
                  <a:lnTo>
                    <a:pt x="1" y="15845"/>
                  </a:lnTo>
                  <a:lnTo>
                    <a:pt x="27520" y="31823"/>
                  </a:lnTo>
                  <a:lnTo>
                    <a:pt x="27520" y="0"/>
                  </a:lnTo>
                  <a:close/>
                </a:path>
              </a:pathLst>
            </a:cu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1" name="Google Shape;481;p14"/>
            <p:cNvSpPr/>
            <p:nvPr/>
          </p:nvSpPr>
          <p:spPr>
            <a:xfrm rot="10800000">
              <a:off x="-26858" y="402834"/>
              <a:ext cx="365586" cy="420700"/>
            </a:xfrm>
            <a:custGeom>
              <a:avLst/>
              <a:gdLst/>
              <a:ahLst/>
              <a:cxnLst/>
              <a:rect l="l" t="t" r="r" b="b"/>
              <a:pathLst>
                <a:path w="27654" h="31823" extrusionOk="0">
                  <a:moveTo>
                    <a:pt x="0" y="0"/>
                  </a:moveTo>
                  <a:lnTo>
                    <a:pt x="0" y="31823"/>
                  </a:lnTo>
                  <a:lnTo>
                    <a:pt x="27653" y="15845"/>
                  </a:lnTo>
                  <a:lnTo>
                    <a:pt x="0" y="0"/>
                  </a:lnTo>
                  <a:close/>
                </a:path>
              </a:pathLst>
            </a:custGeom>
            <a:solidFill>
              <a:schemeClr val="accent5"/>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2" name="Google Shape;482;p14"/>
            <p:cNvSpPr/>
            <p:nvPr/>
          </p:nvSpPr>
          <p:spPr>
            <a:xfrm rot="10800000">
              <a:off x="-26858" y="823521"/>
              <a:ext cx="365586" cy="422485"/>
            </a:xfrm>
            <a:custGeom>
              <a:avLst/>
              <a:gdLst/>
              <a:ahLst/>
              <a:cxnLst/>
              <a:rect l="l" t="t" r="r" b="b"/>
              <a:pathLst>
                <a:path w="27654" h="31958" extrusionOk="0">
                  <a:moveTo>
                    <a:pt x="0" y="1"/>
                  </a:moveTo>
                  <a:lnTo>
                    <a:pt x="0" y="31957"/>
                  </a:lnTo>
                  <a:lnTo>
                    <a:pt x="27653" y="15979"/>
                  </a:lnTo>
                  <a:lnTo>
                    <a:pt x="0" y="1"/>
                  </a:lnTo>
                  <a:close/>
                </a:path>
              </a:pathLst>
            </a:custGeom>
            <a:solidFill>
              <a:schemeClr val="accent6"/>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3" name="Google Shape;483;p14"/>
            <p:cNvSpPr/>
            <p:nvPr/>
          </p:nvSpPr>
          <p:spPr>
            <a:xfrm rot="10800000">
              <a:off x="338715" y="614063"/>
              <a:ext cx="727642" cy="631942"/>
            </a:xfrm>
            <a:custGeom>
              <a:avLst/>
              <a:gdLst/>
              <a:ahLst/>
              <a:cxnLst/>
              <a:rect l="l" t="t" r="r" b="b"/>
              <a:pathLst>
                <a:path w="55041" h="47802" extrusionOk="0">
                  <a:moveTo>
                    <a:pt x="55040" y="1"/>
                  </a:moveTo>
                  <a:lnTo>
                    <a:pt x="27521" y="15979"/>
                  </a:lnTo>
                  <a:lnTo>
                    <a:pt x="1" y="31957"/>
                  </a:lnTo>
                  <a:lnTo>
                    <a:pt x="27521" y="47802"/>
                  </a:lnTo>
                  <a:lnTo>
                    <a:pt x="55040" y="31957"/>
                  </a:lnTo>
                  <a:lnTo>
                    <a:pt x="55040" y="1"/>
                  </a:lnTo>
                  <a:close/>
                </a:path>
              </a:pathLst>
            </a:custGeom>
            <a:solidFill>
              <a:schemeClr val="accent4"/>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3688116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0E69285-AC27-16AD-9777-84973A86255F}"/>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64B6AD6F-C4B5-260A-55FE-8CF4DCFC94B8}"/>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55F6DB09-1435-0836-567E-D45465859787}"/>
              </a:ext>
            </a:extLst>
          </p:cNvPr>
          <p:cNvSpPr>
            <a:spLocks noGrp="1"/>
          </p:cNvSpPr>
          <p:nvPr>
            <p:ph type="dt" sz="half" idx="10"/>
          </p:nvPr>
        </p:nvSpPr>
        <p:spPr/>
        <p:txBody>
          <a:bodyPr/>
          <a:lstStyle/>
          <a:p>
            <a:fld id="{050E4FF9-753F-40AE-A218-CCC1C27671E8}" type="datetimeFigureOut">
              <a:rPr lang="es-EC" smtClean="0"/>
              <a:t>30/11/2022</a:t>
            </a:fld>
            <a:endParaRPr lang="es-EC"/>
          </a:p>
        </p:txBody>
      </p:sp>
      <p:sp>
        <p:nvSpPr>
          <p:cNvPr id="5" name="Marcador de pie de página 4">
            <a:extLst>
              <a:ext uri="{FF2B5EF4-FFF2-40B4-BE49-F238E27FC236}">
                <a16:creationId xmlns:a16="http://schemas.microsoft.com/office/drawing/2014/main" id="{2AA38324-F549-58C3-F32A-421525FAD40F}"/>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03EF2C26-56F6-648B-5BC4-081228134391}"/>
              </a:ext>
            </a:extLst>
          </p:cNvPr>
          <p:cNvSpPr>
            <a:spLocks noGrp="1"/>
          </p:cNvSpPr>
          <p:nvPr>
            <p:ph type="sldNum" sz="quarter" idx="12"/>
          </p:nvPr>
        </p:nvSpPr>
        <p:spPr/>
        <p:txBody>
          <a:bodyPr/>
          <a:lstStyle/>
          <a:p>
            <a:fld id="{88A69F50-3CD4-45D1-850C-BB54FB4DC7D2}" type="slidenum">
              <a:rPr lang="es-EC" smtClean="0"/>
              <a:t>‹Nº›</a:t>
            </a:fld>
            <a:endParaRPr lang="es-EC"/>
          </a:p>
        </p:txBody>
      </p:sp>
    </p:spTree>
    <p:extLst>
      <p:ext uri="{BB962C8B-B14F-4D97-AF65-F5344CB8AC3E}">
        <p14:creationId xmlns:p14="http://schemas.microsoft.com/office/powerpoint/2010/main" val="1431329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8BF4F1-A1B9-6AC6-629D-B058EBF3132C}"/>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3A280202-85BC-5178-BC23-3C499AB588B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03CB2042-0819-B708-B459-9BE5BDE360DF}"/>
              </a:ext>
            </a:extLst>
          </p:cNvPr>
          <p:cNvSpPr>
            <a:spLocks noGrp="1"/>
          </p:cNvSpPr>
          <p:nvPr>
            <p:ph type="dt" sz="half" idx="10"/>
          </p:nvPr>
        </p:nvSpPr>
        <p:spPr/>
        <p:txBody>
          <a:bodyPr/>
          <a:lstStyle/>
          <a:p>
            <a:fld id="{050E4FF9-753F-40AE-A218-CCC1C27671E8}" type="datetimeFigureOut">
              <a:rPr lang="es-EC" smtClean="0"/>
              <a:t>30/11/2022</a:t>
            </a:fld>
            <a:endParaRPr lang="es-EC"/>
          </a:p>
        </p:txBody>
      </p:sp>
      <p:sp>
        <p:nvSpPr>
          <p:cNvPr id="5" name="Marcador de pie de página 4">
            <a:extLst>
              <a:ext uri="{FF2B5EF4-FFF2-40B4-BE49-F238E27FC236}">
                <a16:creationId xmlns:a16="http://schemas.microsoft.com/office/drawing/2014/main" id="{D6D72536-0F59-30C2-C959-E3E4CBE9133B}"/>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12649D85-4E29-40EC-6AFC-B1318C2E2CE4}"/>
              </a:ext>
            </a:extLst>
          </p:cNvPr>
          <p:cNvSpPr>
            <a:spLocks noGrp="1"/>
          </p:cNvSpPr>
          <p:nvPr>
            <p:ph type="sldNum" sz="quarter" idx="12"/>
          </p:nvPr>
        </p:nvSpPr>
        <p:spPr/>
        <p:txBody>
          <a:bodyPr/>
          <a:lstStyle/>
          <a:p>
            <a:fld id="{88A69F50-3CD4-45D1-850C-BB54FB4DC7D2}" type="slidenum">
              <a:rPr lang="es-EC" smtClean="0"/>
              <a:t>‹Nº›</a:t>
            </a:fld>
            <a:endParaRPr lang="es-EC"/>
          </a:p>
        </p:txBody>
      </p:sp>
    </p:spTree>
    <p:extLst>
      <p:ext uri="{BB962C8B-B14F-4D97-AF65-F5344CB8AC3E}">
        <p14:creationId xmlns:p14="http://schemas.microsoft.com/office/powerpoint/2010/main" val="3665739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D770B8-2D9F-EF7B-B79A-B0978086AF35}"/>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33D8DD3B-7EAD-7DAA-2000-27FCB1812931}"/>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contenido 3">
            <a:extLst>
              <a:ext uri="{FF2B5EF4-FFF2-40B4-BE49-F238E27FC236}">
                <a16:creationId xmlns:a16="http://schemas.microsoft.com/office/drawing/2014/main" id="{60585A33-36E2-70DC-B82C-7F1A4C45C867}"/>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fecha 4">
            <a:extLst>
              <a:ext uri="{FF2B5EF4-FFF2-40B4-BE49-F238E27FC236}">
                <a16:creationId xmlns:a16="http://schemas.microsoft.com/office/drawing/2014/main" id="{1D0179C4-3B66-C8DC-0E44-7A71BED94961}"/>
              </a:ext>
            </a:extLst>
          </p:cNvPr>
          <p:cNvSpPr>
            <a:spLocks noGrp="1"/>
          </p:cNvSpPr>
          <p:nvPr>
            <p:ph type="dt" sz="half" idx="10"/>
          </p:nvPr>
        </p:nvSpPr>
        <p:spPr/>
        <p:txBody>
          <a:bodyPr/>
          <a:lstStyle/>
          <a:p>
            <a:fld id="{050E4FF9-753F-40AE-A218-CCC1C27671E8}" type="datetimeFigureOut">
              <a:rPr lang="es-EC" smtClean="0"/>
              <a:t>30/11/2022</a:t>
            </a:fld>
            <a:endParaRPr lang="es-EC"/>
          </a:p>
        </p:txBody>
      </p:sp>
      <p:sp>
        <p:nvSpPr>
          <p:cNvPr id="6" name="Marcador de pie de página 5">
            <a:extLst>
              <a:ext uri="{FF2B5EF4-FFF2-40B4-BE49-F238E27FC236}">
                <a16:creationId xmlns:a16="http://schemas.microsoft.com/office/drawing/2014/main" id="{65B99686-10F7-BB20-1ADC-21E51F742312}"/>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D4E5543B-D35D-B03F-1509-3D8276481AF8}"/>
              </a:ext>
            </a:extLst>
          </p:cNvPr>
          <p:cNvSpPr>
            <a:spLocks noGrp="1"/>
          </p:cNvSpPr>
          <p:nvPr>
            <p:ph type="sldNum" sz="quarter" idx="12"/>
          </p:nvPr>
        </p:nvSpPr>
        <p:spPr/>
        <p:txBody>
          <a:bodyPr/>
          <a:lstStyle/>
          <a:p>
            <a:fld id="{88A69F50-3CD4-45D1-850C-BB54FB4DC7D2}" type="slidenum">
              <a:rPr lang="es-EC" smtClean="0"/>
              <a:t>‹Nº›</a:t>
            </a:fld>
            <a:endParaRPr lang="es-EC"/>
          </a:p>
        </p:txBody>
      </p:sp>
    </p:spTree>
    <p:extLst>
      <p:ext uri="{BB962C8B-B14F-4D97-AF65-F5344CB8AC3E}">
        <p14:creationId xmlns:p14="http://schemas.microsoft.com/office/powerpoint/2010/main" val="289398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029134-EA4F-C66E-7D66-B4DC7AF4E0B8}"/>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43A2B779-687F-F2AD-FAFA-C8AB569EC4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4260B5C7-B122-F097-1AE3-58B89F161CCC}"/>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texto 4">
            <a:extLst>
              <a:ext uri="{FF2B5EF4-FFF2-40B4-BE49-F238E27FC236}">
                <a16:creationId xmlns:a16="http://schemas.microsoft.com/office/drawing/2014/main" id="{159CB61C-4079-DE3F-C7AE-5B8EE98B47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9DB58287-E944-3035-602C-42926FFA780A}"/>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7" name="Marcador de fecha 6">
            <a:extLst>
              <a:ext uri="{FF2B5EF4-FFF2-40B4-BE49-F238E27FC236}">
                <a16:creationId xmlns:a16="http://schemas.microsoft.com/office/drawing/2014/main" id="{C0F13D75-36D8-DE77-54A4-29BD69CDDD23}"/>
              </a:ext>
            </a:extLst>
          </p:cNvPr>
          <p:cNvSpPr>
            <a:spLocks noGrp="1"/>
          </p:cNvSpPr>
          <p:nvPr>
            <p:ph type="dt" sz="half" idx="10"/>
          </p:nvPr>
        </p:nvSpPr>
        <p:spPr/>
        <p:txBody>
          <a:bodyPr/>
          <a:lstStyle/>
          <a:p>
            <a:fld id="{050E4FF9-753F-40AE-A218-CCC1C27671E8}" type="datetimeFigureOut">
              <a:rPr lang="es-EC" smtClean="0"/>
              <a:t>30/11/2022</a:t>
            </a:fld>
            <a:endParaRPr lang="es-EC"/>
          </a:p>
        </p:txBody>
      </p:sp>
      <p:sp>
        <p:nvSpPr>
          <p:cNvPr id="8" name="Marcador de pie de página 7">
            <a:extLst>
              <a:ext uri="{FF2B5EF4-FFF2-40B4-BE49-F238E27FC236}">
                <a16:creationId xmlns:a16="http://schemas.microsoft.com/office/drawing/2014/main" id="{ED9716F5-2F7B-CA6A-829B-A4A01CD373EA}"/>
              </a:ext>
            </a:extLst>
          </p:cNvPr>
          <p:cNvSpPr>
            <a:spLocks noGrp="1"/>
          </p:cNvSpPr>
          <p:nvPr>
            <p:ph type="ftr" sz="quarter" idx="11"/>
          </p:nvPr>
        </p:nvSpPr>
        <p:spPr/>
        <p:txBody>
          <a:bodyPr/>
          <a:lstStyle/>
          <a:p>
            <a:endParaRPr lang="es-EC"/>
          </a:p>
        </p:txBody>
      </p:sp>
      <p:sp>
        <p:nvSpPr>
          <p:cNvPr id="9" name="Marcador de número de diapositiva 8">
            <a:extLst>
              <a:ext uri="{FF2B5EF4-FFF2-40B4-BE49-F238E27FC236}">
                <a16:creationId xmlns:a16="http://schemas.microsoft.com/office/drawing/2014/main" id="{47D91332-572F-8B02-328E-B8162D45AD48}"/>
              </a:ext>
            </a:extLst>
          </p:cNvPr>
          <p:cNvSpPr>
            <a:spLocks noGrp="1"/>
          </p:cNvSpPr>
          <p:nvPr>
            <p:ph type="sldNum" sz="quarter" idx="12"/>
          </p:nvPr>
        </p:nvSpPr>
        <p:spPr/>
        <p:txBody>
          <a:bodyPr/>
          <a:lstStyle/>
          <a:p>
            <a:fld id="{88A69F50-3CD4-45D1-850C-BB54FB4DC7D2}" type="slidenum">
              <a:rPr lang="es-EC" smtClean="0"/>
              <a:t>‹Nº›</a:t>
            </a:fld>
            <a:endParaRPr lang="es-EC"/>
          </a:p>
        </p:txBody>
      </p:sp>
    </p:spTree>
    <p:extLst>
      <p:ext uri="{BB962C8B-B14F-4D97-AF65-F5344CB8AC3E}">
        <p14:creationId xmlns:p14="http://schemas.microsoft.com/office/powerpoint/2010/main" val="1568449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D827AFC-EC67-39A0-0AD9-74FAC316D817}"/>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fecha 2">
            <a:extLst>
              <a:ext uri="{FF2B5EF4-FFF2-40B4-BE49-F238E27FC236}">
                <a16:creationId xmlns:a16="http://schemas.microsoft.com/office/drawing/2014/main" id="{8EE390FC-6BA8-8278-AE7E-9EE48E67CF62}"/>
              </a:ext>
            </a:extLst>
          </p:cNvPr>
          <p:cNvSpPr>
            <a:spLocks noGrp="1"/>
          </p:cNvSpPr>
          <p:nvPr>
            <p:ph type="dt" sz="half" idx="10"/>
          </p:nvPr>
        </p:nvSpPr>
        <p:spPr/>
        <p:txBody>
          <a:bodyPr/>
          <a:lstStyle/>
          <a:p>
            <a:fld id="{050E4FF9-753F-40AE-A218-CCC1C27671E8}" type="datetimeFigureOut">
              <a:rPr lang="es-EC" smtClean="0"/>
              <a:t>30/11/2022</a:t>
            </a:fld>
            <a:endParaRPr lang="es-EC"/>
          </a:p>
        </p:txBody>
      </p:sp>
      <p:sp>
        <p:nvSpPr>
          <p:cNvPr id="4" name="Marcador de pie de página 3">
            <a:extLst>
              <a:ext uri="{FF2B5EF4-FFF2-40B4-BE49-F238E27FC236}">
                <a16:creationId xmlns:a16="http://schemas.microsoft.com/office/drawing/2014/main" id="{E314742D-86F1-8365-EB88-1B31B3DC8699}"/>
              </a:ext>
            </a:extLst>
          </p:cNvPr>
          <p:cNvSpPr>
            <a:spLocks noGrp="1"/>
          </p:cNvSpPr>
          <p:nvPr>
            <p:ph type="ftr" sz="quarter" idx="11"/>
          </p:nvPr>
        </p:nvSpPr>
        <p:spPr/>
        <p:txBody>
          <a:bodyPr/>
          <a:lstStyle/>
          <a:p>
            <a:endParaRPr lang="es-EC"/>
          </a:p>
        </p:txBody>
      </p:sp>
      <p:sp>
        <p:nvSpPr>
          <p:cNvPr id="5" name="Marcador de número de diapositiva 4">
            <a:extLst>
              <a:ext uri="{FF2B5EF4-FFF2-40B4-BE49-F238E27FC236}">
                <a16:creationId xmlns:a16="http://schemas.microsoft.com/office/drawing/2014/main" id="{86069335-8C85-432D-2E82-50606C466601}"/>
              </a:ext>
            </a:extLst>
          </p:cNvPr>
          <p:cNvSpPr>
            <a:spLocks noGrp="1"/>
          </p:cNvSpPr>
          <p:nvPr>
            <p:ph type="sldNum" sz="quarter" idx="12"/>
          </p:nvPr>
        </p:nvSpPr>
        <p:spPr/>
        <p:txBody>
          <a:bodyPr/>
          <a:lstStyle/>
          <a:p>
            <a:fld id="{88A69F50-3CD4-45D1-850C-BB54FB4DC7D2}" type="slidenum">
              <a:rPr lang="es-EC" smtClean="0"/>
              <a:t>‹Nº›</a:t>
            </a:fld>
            <a:endParaRPr lang="es-EC"/>
          </a:p>
        </p:txBody>
      </p:sp>
    </p:spTree>
    <p:extLst>
      <p:ext uri="{BB962C8B-B14F-4D97-AF65-F5344CB8AC3E}">
        <p14:creationId xmlns:p14="http://schemas.microsoft.com/office/powerpoint/2010/main" val="14345159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4C24E8B-0474-3244-56D8-0DD25F71CAA1}"/>
              </a:ext>
            </a:extLst>
          </p:cNvPr>
          <p:cNvSpPr>
            <a:spLocks noGrp="1"/>
          </p:cNvSpPr>
          <p:nvPr>
            <p:ph type="dt" sz="half" idx="10"/>
          </p:nvPr>
        </p:nvSpPr>
        <p:spPr/>
        <p:txBody>
          <a:bodyPr/>
          <a:lstStyle/>
          <a:p>
            <a:fld id="{050E4FF9-753F-40AE-A218-CCC1C27671E8}" type="datetimeFigureOut">
              <a:rPr lang="es-EC" smtClean="0"/>
              <a:t>30/11/2022</a:t>
            </a:fld>
            <a:endParaRPr lang="es-EC"/>
          </a:p>
        </p:txBody>
      </p:sp>
      <p:sp>
        <p:nvSpPr>
          <p:cNvPr id="3" name="Marcador de pie de página 2">
            <a:extLst>
              <a:ext uri="{FF2B5EF4-FFF2-40B4-BE49-F238E27FC236}">
                <a16:creationId xmlns:a16="http://schemas.microsoft.com/office/drawing/2014/main" id="{8B39C636-EEAF-9601-3929-F5B3D58C4861}"/>
              </a:ext>
            </a:extLst>
          </p:cNvPr>
          <p:cNvSpPr>
            <a:spLocks noGrp="1"/>
          </p:cNvSpPr>
          <p:nvPr>
            <p:ph type="ftr" sz="quarter" idx="11"/>
          </p:nvPr>
        </p:nvSpPr>
        <p:spPr/>
        <p:txBody>
          <a:bodyPr/>
          <a:lstStyle/>
          <a:p>
            <a:endParaRPr lang="es-EC"/>
          </a:p>
        </p:txBody>
      </p:sp>
      <p:sp>
        <p:nvSpPr>
          <p:cNvPr id="4" name="Marcador de número de diapositiva 3">
            <a:extLst>
              <a:ext uri="{FF2B5EF4-FFF2-40B4-BE49-F238E27FC236}">
                <a16:creationId xmlns:a16="http://schemas.microsoft.com/office/drawing/2014/main" id="{9F55632B-4C53-8ABC-A06F-4710E3B49D41}"/>
              </a:ext>
            </a:extLst>
          </p:cNvPr>
          <p:cNvSpPr>
            <a:spLocks noGrp="1"/>
          </p:cNvSpPr>
          <p:nvPr>
            <p:ph type="sldNum" sz="quarter" idx="12"/>
          </p:nvPr>
        </p:nvSpPr>
        <p:spPr/>
        <p:txBody>
          <a:bodyPr/>
          <a:lstStyle/>
          <a:p>
            <a:fld id="{88A69F50-3CD4-45D1-850C-BB54FB4DC7D2}" type="slidenum">
              <a:rPr lang="es-EC" smtClean="0"/>
              <a:t>‹Nº›</a:t>
            </a:fld>
            <a:endParaRPr lang="es-EC"/>
          </a:p>
        </p:txBody>
      </p:sp>
    </p:spTree>
    <p:extLst>
      <p:ext uri="{BB962C8B-B14F-4D97-AF65-F5344CB8AC3E}">
        <p14:creationId xmlns:p14="http://schemas.microsoft.com/office/powerpoint/2010/main" val="4200729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D669356-3EF9-4C88-3419-8456A775462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D577C8F7-23C7-2F64-19D6-F41C3BB8B4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texto 3">
            <a:extLst>
              <a:ext uri="{FF2B5EF4-FFF2-40B4-BE49-F238E27FC236}">
                <a16:creationId xmlns:a16="http://schemas.microsoft.com/office/drawing/2014/main" id="{959B7AFD-A76F-C1D2-61DE-76A40192E0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29093A8-9B77-C85D-24D8-58D4E18B3A6C}"/>
              </a:ext>
            </a:extLst>
          </p:cNvPr>
          <p:cNvSpPr>
            <a:spLocks noGrp="1"/>
          </p:cNvSpPr>
          <p:nvPr>
            <p:ph type="dt" sz="half" idx="10"/>
          </p:nvPr>
        </p:nvSpPr>
        <p:spPr/>
        <p:txBody>
          <a:bodyPr/>
          <a:lstStyle/>
          <a:p>
            <a:fld id="{050E4FF9-753F-40AE-A218-CCC1C27671E8}" type="datetimeFigureOut">
              <a:rPr lang="es-EC" smtClean="0"/>
              <a:t>30/11/2022</a:t>
            </a:fld>
            <a:endParaRPr lang="es-EC"/>
          </a:p>
        </p:txBody>
      </p:sp>
      <p:sp>
        <p:nvSpPr>
          <p:cNvPr id="6" name="Marcador de pie de página 5">
            <a:extLst>
              <a:ext uri="{FF2B5EF4-FFF2-40B4-BE49-F238E27FC236}">
                <a16:creationId xmlns:a16="http://schemas.microsoft.com/office/drawing/2014/main" id="{74D9E4D7-CCE1-5145-2B4C-EBF6A59A3438}"/>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3E6ECA4D-0C87-0FC3-BA5F-3880C53A2B11}"/>
              </a:ext>
            </a:extLst>
          </p:cNvPr>
          <p:cNvSpPr>
            <a:spLocks noGrp="1"/>
          </p:cNvSpPr>
          <p:nvPr>
            <p:ph type="sldNum" sz="quarter" idx="12"/>
          </p:nvPr>
        </p:nvSpPr>
        <p:spPr/>
        <p:txBody>
          <a:bodyPr/>
          <a:lstStyle/>
          <a:p>
            <a:fld id="{88A69F50-3CD4-45D1-850C-BB54FB4DC7D2}" type="slidenum">
              <a:rPr lang="es-EC" smtClean="0"/>
              <a:t>‹Nº›</a:t>
            </a:fld>
            <a:endParaRPr lang="es-EC"/>
          </a:p>
        </p:txBody>
      </p:sp>
    </p:spTree>
    <p:extLst>
      <p:ext uri="{BB962C8B-B14F-4D97-AF65-F5344CB8AC3E}">
        <p14:creationId xmlns:p14="http://schemas.microsoft.com/office/powerpoint/2010/main" val="4216238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1847A1-6CFA-166E-4FF0-8F75D017B75E}"/>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C"/>
          </a:p>
        </p:txBody>
      </p:sp>
      <p:sp>
        <p:nvSpPr>
          <p:cNvPr id="3" name="Marcador de posición de imagen 2">
            <a:extLst>
              <a:ext uri="{FF2B5EF4-FFF2-40B4-BE49-F238E27FC236}">
                <a16:creationId xmlns:a16="http://schemas.microsoft.com/office/drawing/2014/main" id="{F74EAB4B-B3DC-385B-1F74-F68BC968064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Marcador de texto 3">
            <a:extLst>
              <a:ext uri="{FF2B5EF4-FFF2-40B4-BE49-F238E27FC236}">
                <a16:creationId xmlns:a16="http://schemas.microsoft.com/office/drawing/2014/main" id="{B9D459AA-9469-5171-2807-DDF22B9930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9F840DDB-1CD2-1A48-16F4-390A32F27774}"/>
              </a:ext>
            </a:extLst>
          </p:cNvPr>
          <p:cNvSpPr>
            <a:spLocks noGrp="1"/>
          </p:cNvSpPr>
          <p:nvPr>
            <p:ph type="dt" sz="half" idx="10"/>
          </p:nvPr>
        </p:nvSpPr>
        <p:spPr/>
        <p:txBody>
          <a:bodyPr/>
          <a:lstStyle/>
          <a:p>
            <a:fld id="{050E4FF9-753F-40AE-A218-CCC1C27671E8}" type="datetimeFigureOut">
              <a:rPr lang="es-EC" smtClean="0"/>
              <a:t>30/11/2022</a:t>
            </a:fld>
            <a:endParaRPr lang="es-EC"/>
          </a:p>
        </p:txBody>
      </p:sp>
      <p:sp>
        <p:nvSpPr>
          <p:cNvPr id="6" name="Marcador de pie de página 5">
            <a:extLst>
              <a:ext uri="{FF2B5EF4-FFF2-40B4-BE49-F238E27FC236}">
                <a16:creationId xmlns:a16="http://schemas.microsoft.com/office/drawing/2014/main" id="{4A83EE91-8E42-F10C-0647-C91B27E39304}"/>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72E80777-CB1B-7A3E-104A-8921667C1AB4}"/>
              </a:ext>
            </a:extLst>
          </p:cNvPr>
          <p:cNvSpPr>
            <a:spLocks noGrp="1"/>
          </p:cNvSpPr>
          <p:nvPr>
            <p:ph type="sldNum" sz="quarter" idx="12"/>
          </p:nvPr>
        </p:nvSpPr>
        <p:spPr/>
        <p:txBody>
          <a:bodyPr/>
          <a:lstStyle/>
          <a:p>
            <a:fld id="{88A69F50-3CD4-45D1-850C-BB54FB4DC7D2}" type="slidenum">
              <a:rPr lang="es-EC" smtClean="0"/>
              <a:t>‹Nº›</a:t>
            </a:fld>
            <a:endParaRPr lang="es-EC"/>
          </a:p>
        </p:txBody>
      </p:sp>
    </p:spTree>
    <p:extLst>
      <p:ext uri="{BB962C8B-B14F-4D97-AF65-F5344CB8AC3E}">
        <p14:creationId xmlns:p14="http://schemas.microsoft.com/office/powerpoint/2010/main" val="9161544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2E675ADD-7443-7E82-8BC9-557345DB967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3F67F3B4-8116-B7D6-658A-86A3114D0F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ADEBBA6E-E5B1-A8C6-A353-33A478D08DD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0E4FF9-753F-40AE-A218-CCC1C27671E8}" type="datetimeFigureOut">
              <a:rPr lang="es-EC" smtClean="0"/>
              <a:t>30/11/2022</a:t>
            </a:fld>
            <a:endParaRPr lang="es-EC"/>
          </a:p>
        </p:txBody>
      </p:sp>
      <p:sp>
        <p:nvSpPr>
          <p:cNvPr id="5" name="Marcador de pie de página 4">
            <a:extLst>
              <a:ext uri="{FF2B5EF4-FFF2-40B4-BE49-F238E27FC236}">
                <a16:creationId xmlns:a16="http://schemas.microsoft.com/office/drawing/2014/main" id="{CCB480FB-99AB-259E-F54D-6E49256DB9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Marcador de número de diapositiva 5">
            <a:extLst>
              <a:ext uri="{FF2B5EF4-FFF2-40B4-BE49-F238E27FC236}">
                <a16:creationId xmlns:a16="http://schemas.microsoft.com/office/drawing/2014/main" id="{F1CB1746-2E78-2B23-1EC5-E8EB46AD39A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A69F50-3CD4-45D1-850C-BB54FB4DC7D2}" type="slidenum">
              <a:rPr lang="es-EC" smtClean="0"/>
              <a:t>‹Nº›</a:t>
            </a:fld>
            <a:endParaRPr lang="es-EC"/>
          </a:p>
        </p:txBody>
      </p:sp>
    </p:spTree>
    <p:extLst>
      <p:ext uri="{BB962C8B-B14F-4D97-AF65-F5344CB8AC3E}">
        <p14:creationId xmlns:p14="http://schemas.microsoft.com/office/powerpoint/2010/main" val="30122275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png"/><Relationship Id="rId1" Type="http://schemas.openxmlformats.org/officeDocument/2006/relationships/slideLayout" Target="../slideLayouts/slideLayout12.xml"/><Relationship Id="rId4" Type="http://schemas.openxmlformats.org/officeDocument/2006/relationships/image" Target="../media/image15.jpg"/></Relationships>
</file>

<file path=ppt/slides/_rels/slide1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2.xml"/><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2.xml"/><Relationship Id="rId4" Type="http://schemas.openxmlformats.org/officeDocument/2006/relationships/image" Target="../media/image17.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92"/>
        <p:cNvGrpSpPr/>
        <p:nvPr/>
      </p:nvGrpSpPr>
      <p:grpSpPr>
        <a:xfrm>
          <a:off x="0" y="0"/>
          <a:ext cx="0" cy="0"/>
          <a:chOff x="0" y="0"/>
          <a:chExt cx="0" cy="0"/>
        </a:xfrm>
      </p:grpSpPr>
      <p:sp>
        <p:nvSpPr>
          <p:cNvPr id="20" name="CuadroTexto 19">
            <a:extLst>
              <a:ext uri="{FF2B5EF4-FFF2-40B4-BE49-F238E27FC236}">
                <a16:creationId xmlns:a16="http://schemas.microsoft.com/office/drawing/2014/main" id="{373AAD86-03B9-C32B-9C8B-C59FDC471B2D}"/>
              </a:ext>
            </a:extLst>
          </p:cNvPr>
          <p:cNvSpPr txBox="1"/>
          <p:nvPr/>
        </p:nvSpPr>
        <p:spPr>
          <a:xfrm>
            <a:off x="2704437" y="162513"/>
            <a:ext cx="6783125" cy="1421992"/>
          </a:xfrm>
          <a:prstGeom prst="rect">
            <a:avLst/>
          </a:prstGeom>
          <a:noFill/>
        </p:spPr>
        <p:txBody>
          <a:bodyPr wrap="square">
            <a:spAutoFit/>
          </a:bodyPr>
          <a:lstStyle/>
          <a:p>
            <a:pPr algn="ctr">
              <a:lnSpc>
                <a:spcPct val="150000"/>
              </a:lnSpc>
            </a:pPr>
            <a:r>
              <a:rPr lang="es-EC" sz="2000" b="1" dirty="0">
                <a:latin typeface="Times New Roman" panose="02020603050405020304" pitchFamily="18" charset="0"/>
                <a:cs typeface="Times New Roman" panose="02020603050405020304" pitchFamily="18" charset="0"/>
              </a:rPr>
              <a:t>UNIVERSIDAD TÉCNICA ESTATAL DE QUEVEDO</a:t>
            </a:r>
          </a:p>
          <a:p>
            <a:pPr algn="ctr">
              <a:lnSpc>
                <a:spcPct val="150000"/>
              </a:lnSpc>
            </a:pPr>
            <a:r>
              <a:rPr lang="es-EC" sz="2000" b="1" dirty="0">
                <a:latin typeface="Times New Roman" panose="02020603050405020304" pitchFamily="18" charset="0"/>
                <a:cs typeface="Times New Roman" panose="02020603050405020304" pitchFamily="18" charset="0"/>
              </a:rPr>
              <a:t>FACULTAD DE CIENCIAS AGRARIAS Y FORESTALES</a:t>
            </a:r>
          </a:p>
          <a:p>
            <a:pPr algn="ctr">
              <a:lnSpc>
                <a:spcPct val="150000"/>
              </a:lnSpc>
            </a:pPr>
            <a:r>
              <a:rPr lang="es-EC" sz="2000" b="1" dirty="0">
                <a:latin typeface="Times New Roman" panose="02020603050405020304" pitchFamily="18" charset="0"/>
                <a:cs typeface="Times New Roman" panose="02020603050405020304" pitchFamily="18" charset="0"/>
              </a:rPr>
              <a:t>CARRERA DE INGENIERÍA FORESTAL</a:t>
            </a:r>
          </a:p>
        </p:txBody>
      </p:sp>
      <p:sp>
        <p:nvSpPr>
          <p:cNvPr id="21" name="CuadroTexto 20">
            <a:extLst>
              <a:ext uri="{FF2B5EF4-FFF2-40B4-BE49-F238E27FC236}">
                <a16:creationId xmlns:a16="http://schemas.microsoft.com/office/drawing/2014/main" id="{4FB99757-5226-B59B-E80C-F11BA95E66DB}"/>
              </a:ext>
            </a:extLst>
          </p:cNvPr>
          <p:cNvSpPr txBox="1"/>
          <p:nvPr/>
        </p:nvSpPr>
        <p:spPr>
          <a:xfrm>
            <a:off x="2378432" y="1885579"/>
            <a:ext cx="7276107" cy="4678204"/>
          </a:xfrm>
          <a:prstGeom prst="rect">
            <a:avLst/>
          </a:prstGeom>
          <a:noFill/>
        </p:spPr>
        <p:txBody>
          <a:bodyPr wrap="square">
            <a:spAutoFit/>
          </a:bodyPr>
          <a:lstStyle/>
          <a:p>
            <a:pPr algn="ctr">
              <a:lnSpc>
                <a:spcPct val="150000"/>
              </a:lnSpc>
            </a:pPr>
            <a:r>
              <a:rPr lang="es-MX" sz="1800" b="1" dirty="0">
                <a:latin typeface="Times New Roman" panose="02020603050405020304" pitchFamily="18" charset="0"/>
                <a:ea typeface="Times New Roman" panose="02020603050405020304" pitchFamily="18" charset="0"/>
                <a:cs typeface="Times New Roman" panose="02020603050405020304" pitchFamily="18" charset="0"/>
              </a:rPr>
              <a:t>Título del Proyecto de Investigación:</a:t>
            </a:r>
          </a:p>
          <a:p>
            <a:pPr algn="ctr">
              <a:lnSpc>
                <a:spcPct val="150000"/>
              </a:lnSpc>
            </a:pPr>
            <a:r>
              <a:rPr lang="es-EC" sz="1800" dirty="0">
                <a:latin typeface="Times New Roman" panose="02020603050405020304" pitchFamily="18" charset="0"/>
                <a:ea typeface="Times New Roman" panose="02020603050405020304" pitchFamily="18" charset="0"/>
                <a:cs typeface="Times New Roman" panose="02020603050405020304" pitchFamily="18" charset="0"/>
              </a:rPr>
              <a:t>Microorganismos asociados a la enfermedad de marchitez bacteriana en </a:t>
            </a:r>
            <a:r>
              <a:rPr lang="es-EC" sz="1800" i="1" dirty="0" err="1">
                <a:latin typeface="Times New Roman" panose="02020603050405020304" pitchFamily="18" charset="0"/>
                <a:ea typeface="Times New Roman" panose="02020603050405020304" pitchFamily="18" charset="0"/>
                <a:cs typeface="Times New Roman" panose="02020603050405020304" pitchFamily="18" charset="0"/>
              </a:rPr>
              <a:t>Dendrocalamus</a:t>
            </a:r>
            <a:r>
              <a:rPr lang="es-EC" sz="1800" i="1" dirty="0">
                <a:latin typeface="Times New Roman" panose="02020603050405020304" pitchFamily="18" charset="0"/>
                <a:ea typeface="Times New Roman" panose="02020603050405020304" pitchFamily="18" charset="0"/>
                <a:cs typeface="Times New Roman" panose="02020603050405020304" pitchFamily="18" charset="0"/>
              </a:rPr>
              <a:t> </a:t>
            </a:r>
            <a:r>
              <a:rPr lang="es-EC" sz="1800" i="1" dirty="0" err="1">
                <a:latin typeface="Times New Roman" panose="02020603050405020304" pitchFamily="18" charset="0"/>
                <a:ea typeface="Times New Roman" panose="02020603050405020304" pitchFamily="18" charset="0"/>
                <a:cs typeface="Times New Roman" panose="02020603050405020304" pitchFamily="18" charset="0"/>
              </a:rPr>
              <a:t>asper</a:t>
            </a:r>
            <a:r>
              <a:rPr lang="es-EC" sz="1800" dirty="0">
                <a:latin typeface="Times New Roman" panose="02020603050405020304" pitchFamily="18" charset="0"/>
                <a:ea typeface="Times New Roman" panose="02020603050405020304" pitchFamily="18" charset="0"/>
                <a:cs typeface="Times New Roman" panose="02020603050405020304" pitchFamily="18" charset="0"/>
              </a:rPr>
              <a:t> (Schult. &amp; Schult. f.) </a:t>
            </a:r>
            <a:r>
              <a:rPr lang="es-EC" sz="1800" dirty="0" err="1">
                <a:latin typeface="Times New Roman" panose="02020603050405020304" pitchFamily="18" charset="0"/>
                <a:ea typeface="Times New Roman" panose="02020603050405020304" pitchFamily="18" charset="0"/>
                <a:cs typeface="Times New Roman" panose="02020603050405020304" pitchFamily="18" charset="0"/>
              </a:rPr>
              <a:t>Backer</a:t>
            </a:r>
            <a:r>
              <a:rPr lang="es-EC" sz="1800" dirty="0">
                <a:latin typeface="Times New Roman" panose="02020603050405020304" pitchFamily="18" charset="0"/>
                <a:ea typeface="Times New Roman" panose="02020603050405020304" pitchFamily="18" charset="0"/>
                <a:cs typeface="Times New Roman" panose="02020603050405020304" pitchFamily="18" charset="0"/>
              </a:rPr>
              <a:t> ex K. </a:t>
            </a:r>
            <a:r>
              <a:rPr lang="es-EC" sz="1800" dirty="0" err="1">
                <a:latin typeface="Times New Roman" panose="02020603050405020304" pitchFamily="18" charset="0"/>
                <a:ea typeface="Times New Roman" panose="02020603050405020304" pitchFamily="18" charset="0"/>
                <a:cs typeface="Times New Roman" panose="02020603050405020304" pitchFamily="18" charset="0"/>
              </a:rPr>
              <a:t>Heyne</a:t>
            </a:r>
            <a:r>
              <a:rPr lang="es-EC" sz="1800" dirty="0">
                <a:latin typeface="Times New Roman" panose="02020603050405020304" pitchFamily="18" charset="0"/>
                <a:ea typeface="Times New Roman" panose="02020603050405020304" pitchFamily="18" charset="0"/>
                <a:cs typeface="Times New Roman" panose="02020603050405020304" pitchFamily="18" charset="0"/>
              </a:rPr>
              <a:t> (bambú gigante) en el grupo de fuerzas especiales N° 26 Cenepa del cantón Quevedo</a:t>
            </a:r>
            <a:endParaRPr lang="es-EC"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a:endParaRPr lang="es-EC"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a:endParaRPr lang="es-EC"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a:endParaRPr lang="es-EC" b="1" dirty="0">
              <a:latin typeface="Times New Roman" panose="02020603050405020304" pitchFamily="18" charset="0"/>
              <a:ea typeface="Times New Roman" panose="02020603050405020304" pitchFamily="18" charset="0"/>
              <a:cs typeface="Times New Roman" panose="02020603050405020304" pitchFamily="18" charset="0"/>
            </a:endParaRPr>
          </a:p>
          <a:p>
            <a:pPr algn="ctr"/>
            <a:endParaRPr lang="es-EC"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a:endParaRPr lang="es-EC"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a:endParaRPr lang="es-EC"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a:endParaRPr lang="es-EC" b="1" dirty="0">
              <a:latin typeface="Times New Roman" panose="02020603050405020304" pitchFamily="18" charset="0"/>
              <a:ea typeface="Times New Roman" panose="02020603050405020304" pitchFamily="18" charset="0"/>
              <a:cs typeface="Times New Roman" panose="02020603050405020304" pitchFamily="18" charset="0"/>
            </a:endParaRPr>
          </a:p>
          <a:p>
            <a:pPr algn="ctr"/>
            <a:endParaRPr lang="es-EC"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a:endParaRPr lang="es-EC" sz="18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a:r>
              <a:rPr lang="es-EC" sz="1400" b="1" dirty="0">
                <a:latin typeface="Times New Roman" panose="02020603050405020304" pitchFamily="18" charset="0"/>
                <a:ea typeface="Times New Roman" panose="02020603050405020304" pitchFamily="18" charset="0"/>
                <a:cs typeface="Times New Roman" panose="02020603050405020304" pitchFamily="18" charset="0"/>
              </a:rPr>
              <a:t>MOCACHE – ECUADOR</a:t>
            </a:r>
          </a:p>
          <a:p>
            <a:pPr algn="ctr"/>
            <a:r>
              <a:rPr lang="es-EC" sz="1400" b="1" dirty="0">
                <a:latin typeface="Times New Roman" panose="02020603050405020304" pitchFamily="18" charset="0"/>
                <a:ea typeface="Times New Roman" panose="02020603050405020304" pitchFamily="18" charset="0"/>
                <a:cs typeface="Times New Roman" panose="02020603050405020304" pitchFamily="18" charset="0"/>
              </a:rPr>
              <a:t>2022</a:t>
            </a:r>
            <a:endParaRPr lang="es-EC" dirty="0"/>
          </a:p>
        </p:txBody>
      </p:sp>
      <p:sp>
        <p:nvSpPr>
          <p:cNvPr id="22" name="5 CuadroTexto">
            <a:extLst>
              <a:ext uri="{FF2B5EF4-FFF2-40B4-BE49-F238E27FC236}">
                <a16:creationId xmlns:a16="http://schemas.microsoft.com/office/drawing/2014/main" id="{5CFE7DB8-48D0-FDEB-22B0-E1A375C297BD}"/>
              </a:ext>
            </a:extLst>
          </p:cNvPr>
          <p:cNvSpPr txBox="1"/>
          <p:nvPr/>
        </p:nvSpPr>
        <p:spPr>
          <a:xfrm>
            <a:off x="969266" y="3862193"/>
            <a:ext cx="4811937" cy="1704569"/>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es-EC" sz="18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Autor:  </a:t>
            </a:r>
            <a:br>
              <a:rPr kumimoji="0" lang="es-EC" sz="18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br>
            <a:r>
              <a:rPr kumimoji="0" lang="es-ES" sz="18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Vera Carranza Marlon Gabriel</a:t>
            </a:r>
          </a:p>
          <a:p>
            <a:pPr marL="0" marR="0" lvl="0" indent="0" algn="l" defTabSz="457200" rtl="0" eaLnBrk="1" fontAlgn="auto" latinLnBrk="0" hangingPunct="1">
              <a:lnSpc>
                <a:spcPct val="150000"/>
              </a:lnSpc>
              <a:spcBef>
                <a:spcPts val="0"/>
              </a:spcBef>
              <a:spcAft>
                <a:spcPts val="0"/>
              </a:spcAft>
              <a:buClrTx/>
              <a:buSzTx/>
              <a:buFontTx/>
              <a:buNone/>
              <a:tabLst/>
              <a:defRPr/>
            </a:pPr>
            <a:r>
              <a:rPr kumimoji="0" lang="es-EC" sz="18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Director de Proyecto de Investigación:  </a:t>
            </a:r>
            <a:br>
              <a:rPr kumimoji="0" lang="es-EC" sz="18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br>
            <a:r>
              <a:rPr kumimoji="0" lang="es-EC" sz="180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PhD.</a:t>
            </a:r>
            <a:r>
              <a:rPr kumimoji="0" lang="es-EC" sz="18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Ing. For. </a:t>
            </a:r>
            <a:r>
              <a:rPr kumimoji="0" lang="en-US" sz="1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Belezaca</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Pinargote</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Carlos</a:t>
            </a:r>
            <a:endParaRPr kumimoji="0" lang="es-EC"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23" name="Picture 2" descr="Ver las imágenes de origen">
            <a:extLst>
              <a:ext uri="{FF2B5EF4-FFF2-40B4-BE49-F238E27FC236}">
                <a16:creationId xmlns:a16="http://schemas.microsoft.com/office/drawing/2014/main" id="{E2AB2F33-E081-9BC7-B969-55722D48FD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024" y="220011"/>
            <a:ext cx="1633735" cy="1889116"/>
          </a:xfrm>
          <a:prstGeom prst="rect">
            <a:avLst/>
          </a:prstGeom>
          <a:noFill/>
          <a:extLst>
            <a:ext uri="{909E8E84-426E-40DD-AFC4-6F175D3DCCD1}">
              <a14:hiddenFill xmlns:a14="http://schemas.microsoft.com/office/drawing/2010/main">
                <a:solidFill>
                  <a:srgbClr val="FFFFFF"/>
                </a:solidFill>
              </a14:hiddenFill>
            </a:ext>
          </a:extLst>
        </p:spPr>
      </p:pic>
      <p:pic>
        <p:nvPicPr>
          <p:cNvPr id="25" name="Imagen 24">
            <a:extLst>
              <a:ext uri="{FF2B5EF4-FFF2-40B4-BE49-F238E27FC236}">
                <a16:creationId xmlns:a16="http://schemas.microsoft.com/office/drawing/2014/main" id="{13E10645-7E2D-D0E0-5D56-D96C453F3B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62969" y="4352742"/>
            <a:ext cx="2829031" cy="2122999"/>
          </a:xfrm>
          <a:prstGeom prst="rect">
            <a:avLst/>
          </a:prstGeom>
        </p:spPr>
      </p:pic>
      <p:sp>
        <p:nvSpPr>
          <p:cNvPr id="26" name="5 CuadroTexto">
            <a:extLst>
              <a:ext uri="{FF2B5EF4-FFF2-40B4-BE49-F238E27FC236}">
                <a16:creationId xmlns:a16="http://schemas.microsoft.com/office/drawing/2014/main" id="{8A3D96D8-2AC3-EAB1-53F6-A379AE851A41}"/>
              </a:ext>
            </a:extLst>
          </p:cNvPr>
          <p:cNvSpPr txBox="1"/>
          <p:nvPr/>
        </p:nvSpPr>
        <p:spPr>
          <a:xfrm>
            <a:off x="8890797" y="1443758"/>
            <a:ext cx="2460839" cy="830997"/>
          </a:xfrm>
          <a:prstGeom prst="rect">
            <a:avLst/>
          </a:prstGeom>
          <a:noFill/>
        </p:spPr>
        <p:txBody>
          <a:bodyPr wrap="square" rtlCol="0">
            <a:spAutoFit/>
          </a:bodyPr>
          <a:lstStyle/>
          <a:p>
            <a:pPr algn="just"/>
            <a:r>
              <a:rPr lang="es-EC" sz="1600" dirty="0">
                <a:latin typeface="Times New Roman" panose="02020603050405020304" pitchFamily="18" charset="0"/>
                <a:cs typeface="Times New Roman" panose="02020603050405020304" pitchFamily="18" charset="0"/>
              </a:rPr>
              <a:t>Proyecto de Investigación previo a la obtención del título de Ingeniero Forestal.</a:t>
            </a:r>
            <a:endParaRPr lang="es-ES" sz="16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745ADD8-FB71-ABC5-C9DE-7828B2EA6197}"/>
              </a:ext>
            </a:extLst>
          </p:cNvPr>
          <p:cNvSpPr txBox="1"/>
          <p:nvPr/>
        </p:nvSpPr>
        <p:spPr>
          <a:xfrm>
            <a:off x="609600" y="857683"/>
            <a:ext cx="7489372" cy="707886"/>
          </a:xfrm>
          <a:prstGeom prst="rect">
            <a:avLst/>
          </a:prstGeom>
          <a:noFill/>
        </p:spPr>
        <p:txBody>
          <a:bodyPr wrap="square">
            <a:spAutoFit/>
          </a:bodyPr>
          <a:lstStyle/>
          <a:p>
            <a:pPr algn="ctr"/>
            <a:r>
              <a:rPr lang="es-EC" sz="2000" b="1" dirty="0">
                <a:latin typeface="Times New Roman" panose="02020603050405020304" pitchFamily="18" charset="0"/>
                <a:cs typeface="Times New Roman" panose="02020603050405020304" pitchFamily="18" charset="0"/>
              </a:rPr>
              <a:t>Reconocimiento morfológico de los microorganismos asociados a la marchitez bacteriana en </a:t>
            </a:r>
            <a:r>
              <a:rPr lang="es-EC" sz="2000" b="1" i="1" dirty="0">
                <a:latin typeface="Times New Roman" panose="02020603050405020304" pitchFamily="18" charset="0"/>
                <a:cs typeface="Times New Roman" panose="02020603050405020304" pitchFamily="18" charset="0"/>
              </a:rPr>
              <a:t>D. </a:t>
            </a:r>
            <a:r>
              <a:rPr lang="es-EC" sz="2000" b="1" i="1" dirty="0" err="1">
                <a:latin typeface="Times New Roman" panose="02020603050405020304" pitchFamily="18" charset="0"/>
                <a:cs typeface="Times New Roman" panose="02020603050405020304" pitchFamily="18" charset="0"/>
              </a:rPr>
              <a:t>asper</a:t>
            </a:r>
            <a:r>
              <a:rPr lang="es-EC" sz="2000" b="1" i="1" dirty="0">
                <a:latin typeface="Times New Roman" panose="02020603050405020304" pitchFamily="18" charset="0"/>
                <a:cs typeface="Times New Roman" panose="02020603050405020304" pitchFamily="18" charset="0"/>
              </a:rPr>
              <a:t> </a:t>
            </a:r>
            <a:r>
              <a:rPr lang="es-EC" sz="2000" b="1" dirty="0">
                <a:latin typeface="Times New Roman" panose="02020603050405020304" pitchFamily="18" charset="0"/>
                <a:cs typeface="Times New Roman" panose="02020603050405020304" pitchFamily="18" charset="0"/>
              </a:rPr>
              <a:t>(bambú gigante).</a:t>
            </a:r>
          </a:p>
        </p:txBody>
      </p:sp>
      <p:sp>
        <p:nvSpPr>
          <p:cNvPr id="9" name="CuadroTexto 8">
            <a:extLst>
              <a:ext uri="{FF2B5EF4-FFF2-40B4-BE49-F238E27FC236}">
                <a16:creationId xmlns:a16="http://schemas.microsoft.com/office/drawing/2014/main" id="{C92CEEA8-87FF-DCA0-94C9-FCC90053BB6C}"/>
              </a:ext>
            </a:extLst>
          </p:cNvPr>
          <p:cNvSpPr txBox="1"/>
          <p:nvPr/>
        </p:nvSpPr>
        <p:spPr>
          <a:xfrm>
            <a:off x="1449976" y="2025506"/>
            <a:ext cx="9292047" cy="2806987"/>
          </a:xfrm>
          <a:prstGeom prst="rect">
            <a:avLst/>
          </a:prstGeom>
          <a:noFill/>
        </p:spPr>
        <p:txBody>
          <a:bodyPr wrap="square">
            <a:spAutoFit/>
          </a:bodyPr>
          <a:lstStyle/>
          <a:p>
            <a:pPr algn="just">
              <a:lnSpc>
                <a:spcPct val="150000"/>
              </a:lnSpc>
            </a:pPr>
            <a:r>
              <a:rPr lang="es-EC" sz="2000" dirty="0">
                <a:latin typeface="Times New Roman" panose="02020603050405020304" pitchFamily="18" charset="0"/>
                <a:cs typeface="Times New Roman" panose="02020603050405020304" pitchFamily="18" charset="0"/>
              </a:rPr>
              <a:t>Se logró aislar e identificar una cepa de hongos filamentosos y una de bacterias, la identificación de las cepas microbianas fue realizada mediante de tinción Gram (bacterias) y pigmentación con azul de </a:t>
            </a:r>
            <a:r>
              <a:rPr lang="es-EC" sz="2000" dirty="0" err="1">
                <a:latin typeface="Times New Roman" panose="02020603050405020304" pitchFamily="18" charset="0"/>
                <a:cs typeface="Times New Roman" panose="02020603050405020304" pitchFamily="18" charset="0"/>
              </a:rPr>
              <a:t>tripan</a:t>
            </a:r>
            <a:r>
              <a:rPr lang="es-EC" sz="2000" dirty="0">
                <a:latin typeface="Times New Roman" panose="02020603050405020304" pitchFamily="18" charset="0"/>
                <a:cs typeface="Times New Roman" panose="02020603050405020304" pitchFamily="18" charset="0"/>
              </a:rPr>
              <a:t> (hongos), la visualización de las características morfológicas se la efectuó a través de microscopio eléctrico con acercamientos de 10, 40 y 100x respectivamente, además se aplicaron claves taxonómicas para hallar similitudes y determinar el género de las cepas.</a:t>
            </a:r>
          </a:p>
        </p:txBody>
      </p:sp>
    </p:spTree>
    <p:extLst>
      <p:ext uri="{BB962C8B-B14F-4D97-AF65-F5344CB8AC3E}">
        <p14:creationId xmlns:p14="http://schemas.microsoft.com/office/powerpoint/2010/main" val="13361218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C61BEE32-D8F9-304C-1C56-671CC29C0310}"/>
              </a:ext>
            </a:extLst>
          </p:cNvPr>
          <p:cNvSpPr txBox="1"/>
          <p:nvPr/>
        </p:nvSpPr>
        <p:spPr>
          <a:xfrm>
            <a:off x="637291" y="618677"/>
            <a:ext cx="2264229" cy="400110"/>
          </a:xfrm>
          <a:prstGeom prst="rect">
            <a:avLst/>
          </a:prstGeom>
          <a:noFill/>
        </p:spPr>
        <p:txBody>
          <a:bodyPr wrap="square">
            <a:spAutoFit/>
          </a:bodyPr>
          <a:lstStyle/>
          <a:p>
            <a:r>
              <a:rPr lang="es-EC" sz="2000" b="1" i="1" dirty="0" err="1">
                <a:latin typeface="Times New Roman" panose="02020603050405020304" pitchFamily="18" charset="0"/>
                <a:cs typeface="Times New Roman" panose="02020603050405020304" pitchFamily="18" charset="0"/>
              </a:rPr>
              <a:t>Erwinia</a:t>
            </a:r>
            <a:r>
              <a:rPr lang="es-EC" sz="2000" b="1" i="1" dirty="0">
                <a:latin typeface="Times New Roman" panose="02020603050405020304" pitchFamily="18" charset="0"/>
                <a:cs typeface="Times New Roman" panose="02020603050405020304" pitchFamily="18" charset="0"/>
              </a:rPr>
              <a:t> </a:t>
            </a:r>
            <a:r>
              <a:rPr lang="es-EC" sz="2000" b="1" i="1" dirty="0" err="1">
                <a:latin typeface="Times New Roman" panose="02020603050405020304" pitchFamily="18" charset="0"/>
                <a:cs typeface="Times New Roman" panose="02020603050405020304" pitchFamily="18" charset="0"/>
              </a:rPr>
              <a:t>sinocalami</a:t>
            </a:r>
            <a:endParaRPr lang="es-EC" sz="2000" b="1" i="1" dirty="0">
              <a:latin typeface="Times New Roman" panose="02020603050405020304" pitchFamily="18" charset="0"/>
              <a:cs typeface="Times New Roman" panose="02020603050405020304" pitchFamily="18" charset="0"/>
            </a:endParaRPr>
          </a:p>
        </p:txBody>
      </p:sp>
      <p:sp>
        <p:nvSpPr>
          <p:cNvPr id="10" name="CuadroTexto 9">
            <a:extLst>
              <a:ext uri="{FF2B5EF4-FFF2-40B4-BE49-F238E27FC236}">
                <a16:creationId xmlns:a16="http://schemas.microsoft.com/office/drawing/2014/main" id="{3327BB30-B749-E226-AA00-C0E35F609C66}"/>
              </a:ext>
            </a:extLst>
          </p:cNvPr>
          <p:cNvSpPr txBox="1"/>
          <p:nvPr/>
        </p:nvSpPr>
        <p:spPr>
          <a:xfrm>
            <a:off x="552996" y="1092216"/>
            <a:ext cx="4454434" cy="3268652"/>
          </a:xfrm>
          <a:prstGeom prst="rect">
            <a:avLst/>
          </a:prstGeom>
          <a:noFill/>
        </p:spPr>
        <p:txBody>
          <a:bodyPr wrap="square">
            <a:spAutoFit/>
          </a:bodyPr>
          <a:lstStyle/>
          <a:p>
            <a:pPr algn="just">
              <a:lnSpc>
                <a:spcPct val="150000"/>
              </a:lnSpc>
            </a:pPr>
            <a:r>
              <a:rPr lang="es-EC" sz="2000" dirty="0">
                <a:latin typeface="Times New Roman" panose="02020603050405020304" pitchFamily="18" charset="0"/>
                <a:cs typeface="Times New Roman" panose="02020603050405020304" pitchFamily="18" charset="0"/>
              </a:rPr>
              <a:t>A la especie se le facultan las enfermedades tales como pudrición blanda, necrosis vascular, marchitez bacteriana, entre otras. Se la encuentra atacando además de cultivos agrícolas, así también cultivos forestales como en el caso del bambú.</a:t>
            </a:r>
          </a:p>
        </p:txBody>
      </p:sp>
      <p:sp>
        <p:nvSpPr>
          <p:cNvPr id="12" name="CuadroTexto 11">
            <a:extLst>
              <a:ext uri="{FF2B5EF4-FFF2-40B4-BE49-F238E27FC236}">
                <a16:creationId xmlns:a16="http://schemas.microsoft.com/office/drawing/2014/main" id="{A9EF9D62-872F-FD54-A57C-0F910B974FFD}"/>
              </a:ext>
            </a:extLst>
          </p:cNvPr>
          <p:cNvSpPr txBox="1"/>
          <p:nvPr/>
        </p:nvSpPr>
        <p:spPr>
          <a:xfrm>
            <a:off x="5756366" y="1092216"/>
            <a:ext cx="6165668" cy="3268652"/>
          </a:xfrm>
          <a:prstGeom prst="rect">
            <a:avLst/>
          </a:prstGeom>
          <a:noFill/>
        </p:spPr>
        <p:txBody>
          <a:bodyPr wrap="square">
            <a:spAutoFit/>
          </a:bodyPr>
          <a:lstStyle/>
          <a:p>
            <a:pPr algn="just">
              <a:lnSpc>
                <a:spcPct val="150000"/>
              </a:lnSpc>
            </a:pPr>
            <a:r>
              <a:rPr lang="es-EC" sz="2000" dirty="0">
                <a:latin typeface="Times New Roman" panose="02020603050405020304" pitchFamily="18" charset="0"/>
                <a:cs typeface="Times New Roman" panose="02020603050405020304" pitchFamily="18" charset="0"/>
              </a:rPr>
              <a:t>Las células de </a:t>
            </a:r>
            <a:r>
              <a:rPr lang="es-EC" sz="2000" i="1" dirty="0">
                <a:latin typeface="Times New Roman" panose="02020603050405020304" pitchFamily="18" charset="0"/>
                <a:cs typeface="Times New Roman" panose="02020603050405020304" pitchFamily="18" charset="0"/>
              </a:rPr>
              <a:t>E. </a:t>
            </a:r>
            <a:r>
              <a:rPr lang="es-EC" sz="2000" i="1" dirty="0" err="1">
                <a:latin typeface="Times New Roman" panose="02020603050405020304" pitchFamily="18" charset="0"/>
                <a:cs typeface="Times New Roman" panose="02020603050405020304" pitchFamily="18" charset="0"/>
              </a:rPr>
              <a:t>sinocalami</a:t>
            </a:r>
            <a:r>
              <a:rPr lang="es-EC" sz="2000" i="1" dirty="0">
                <a:latin typeface="Times New Roman" panose="02020603050405020304" pitchFamily="18" charset="0"/>
                <a:cs typeface="Times New Roman" panose="02020603050405020304" pitchFamily="18" charset="0"/>
              </a:rPr>
              <a:t> </a:t>
            </a:r>
            <a:r>
              <a:rPr lang="es-EC" sz="2000" dirty="0">
                <a:latin typeface="Times New Roman" panose="02020603050405020304" pitchFamily="18" charset="0"/>
                <a:cs typeface="Times New Roman" panose="02020603050405020304" pitchFamily="18" charset="0"/>
              </a:rPr>
              <a:t>tienen forma de bacilos de aproximadamente 0,3 a 1-3 µm. La morfología de las colonias depende del medio de cultivo como de las condiciones de crecimiento. La movilidad se da por medio de dos a siete flagelos </a:t>
            </a:r>
            <a:r>
              <a:rPr lang="es-EC" sz="2000" dirty="0" err="1">
                <a:latin typeface="Times New Roman" panose="02020603050405020304" pitchFamily="18" charset="0"/>
                <a:cs typeface="Times New Roman" panose="02020603050405020304" pitchFamily="18" charset="0"/>
              </a:rPr>
              <a:t>perítricos</a:t>
            </a:r>
            <a:r>
              <a:rPr lang="es-EC" sz="2000" dirty="0">
                <a:latin typeface="Times New Roman" panose="02020603050405020304" pitchFamily="18" charset="0"/>
                <a:cs typeface="Times New Roman" panose="02020603050405020304" pitchFamily="18" charset="0"/>
              </a:rPr>
              <a:t>, esta está asociada con una quimiotaxis específica, que depende de las condiciones óptimas de temperatura (20 </a:t>
            </a:r>
            <a:r>
              <a:rPr lang="es-EC" sz="2000" dirty="0" err="1">
                <a:latin typeface="Times New Roman" panose="02020603050405020304" pitchFamily="18" charset="0"/>
                <a:cs typeface="Times New Roman" panose="02020603050405020304" pitchFamily="18" charset="0"/>
              </a:rPr>
              <a:t>ºC</a:t>
            </a:r>
            <a:r>
              <a:rPr lang="es-EC" sz="2000" dirty="0">
                <a:latin typeface="Times New Roman" panose="02020603050405020304" pitchFamily="18" charset="0"/>
                <a:cs typeface="Times New Roman" panose="02020603050405020304" pitchFamily="18" charset="0"/>
              </a:rPr>
              <a:t>) y pH (6,8).</a:t>
            </a:r>
          </a:p>
        </p:txBody>
      </p:sp>
      <p:sp>
        <p:nvSpPr>
          <p:cNvPr id="14" name="CuadroTexto 13">
            <a:extLst>
              <a:ext uri="{FF2B5EF4-FFF2-40B4-BE49-F238E27FC236}">
                <a16:creationId xmlns:a16="http://schemas.microsoft.com/office/drawing/2014/main" id="{E10C03EF-E151-310E-CE3A-02E45E30B761}"/>
              </a:ext>
            </a:extLst>
          </p:cNvPr>
          <p:cNvSpPr txBox="1"/>
          <p:nvPr/>
        </p:nvSpPr>
        <p:spPr>
          <a:xfrm>
            <a:off x="5756366" y="618677"/>
            <a:ext cx="6165668" cy="400110"/>
          </a:xfrm>
          <a:prstGeom prst="rect">
            <a:avLst/>
          </a:prstGeom>
          <a:noFill/>
        </p:spPr>
        <p:txBody>
          <a:bodyPr wrap="square">
            <a:spAutoFit/>
          </a:bodyPr>
          <a:lstStyle/>
          <a:p>
            <a:r>
              <a:rPr lang="es-EC" sz="2000" b="1" dirty="0">
                <a:latin typeface="Times New Roman" panose="02020603050405020304" pitchFamily="18" charset="0"/>
                <a:cs typeface="Times New Roman" panose="02020603050405020304" pitchFamily="18" charset="0"/>
              </a:rPr>
              <a:t>Morfología </a:t>
            </a:r>
          </a:p>
        </p:txBody>
      </p:sp>
      <p:pic>
        <p:nvPicPr>
          <p:cNvPr id="16" name="Imagen 15">
            <a:extLst>
              <a:ext uri="{FF2B5EF4-FFF2-40B4-BE49-F238E27FC236}">
                <a16:creationId xmlns:a16="http://schemas.microsoft.com/office/drawing/2014/main" id="{DE7620B4-3BBD-1602-AA68-D42140AA208D}"/>
              </a:ext>
            </a:extLst>
          </p:cNvPr>
          <p:cNvPicPr>
            <a:picLocks noChangeAspect="1"/>
          </p:cNvPicPr>
          <p:nvPr/>
        </p:nvPicPr>
        <p:blipFill rotWithShape="1">
          <a:blip r:embed="rId2">
            <a:extLst>
              <a:ext uri="{28A0092B-C50C-407E-A947-70E740481C1C}">
                <a14:useLocalDpi xmlns:a14="http://schemas.microsoft.com/office/drawing/2010/main" val="0"/>
              </a:ext>
            </a:extLst>
          </a:blip>
          <a:srcRect l="13679" t="8522" r="11550" b="8918"/>
          <a:stretch/>
        </p:blipFill>
        <p:spPr>
          <a:xfrm>
            <a:off x="2241789" y="4434297"/>
            <a:ext cx="2249561" cy="2089948"/>
          </a:xfrm>
          <a:prstGeom prst="rect">
            <a:avLst/>
          </a:prstGeom>
        </p:spPr>
      </p:pic>
      <p:pic>
        <p:nvPicPr>
          <p:cNvPr id="18" name="Imagen 17">
            <a:extLst>
              <a:ext uri="{FF2B5EF4-FFF2-40B4-BE49-F238E27FC236}">
                <a16:creationId xmlns:a16="http://schemas.microsoft.com/office/drawing/2014/main" id="{CE7815B1-5047-D70A-607D-23B2780AC1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9492" y="4434297"/>
            <a:ext cx="3258142" cy="2089948"/>
          </a:xfrm>
          <a:prstGeom prst="rect">
            <a:avLst/>
          </a:prstGeom>
        </p:spPr>
      </p:pic>
      <p:pic>
        <p:nvPicPr>
          <p:cNvPr id="20" name="Imagen 19">
            <a:extLst>
              <a:ext uri="{FF2B5EF4-FFF2-40B4-BE49-F238E27FC236}">
                <a16:creationId xmlns:a16="http://schemas.microsoft.com/office/drawing/2014/main" id="{72DB2C63-8458-0B62-E318-8140DE4092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95640" y="4453294"/>
            <a:ext cx="2249561" cy="2089948"/>
          </a:xfrm>
          <a:prstGeom prst="rect">
            <a:avLst/>
          </a:prstGeom>
        </p:spPr>
      </p:pic>
      <p:sp>
        <p:nvSpPr>
          <p:cNvPr id="21" name="CuadroTexto 20">
            <a:extLst>
              <a:ext uri="{FF2B5EF4-FFF2-40B4-BE49-F238E27FC236}">
                <a16:creationId xmlns:a16="http://schemas.microsoft.com/office/drawing/2014/main" id="{9063C361-A092-5838-7B89-37036F0EB606}"/>
              </a:ext>
            </a:extLst>
          </p:cNvPr>
          <p:cNvSpPr txBox="1"/>
          <p:nvPr/>
        </p:nvSpPr>
        <p:spPr>
          <a:xfrm>
            <a:off x="5325563" y="6527350"/>
            <a:ext cx="1589716" cy="369332"/>
          </a:xfrm>
          <a:prstGeom prst="rect">
            <a:avLst/>
          </a:prstGeom>
          <a:noFill/>
        </p:spPr>
        <p:txBody>
          <a:bodyPr wrap="square" rtlCol="0">
            <a:spAutoFit/>
          </a:bodyPr>
          <a:lstStyle/>
          <a:p>
            <a:r>
              <a:rPr lang="es-EC" dirty="0">
                <a:latin typeface="Times New Roman" panose="02020603050405020304" pitchFamily="18" charset="0"/>
                <a:cs typeface="Times New Roman" panose="02020603050405020304" pitchFamily="18" charset="0"/>
              </a:rPr>
              <a:t>Tinción Gram</a:t>
            </a:r>
          </a:p>
        </p:txBody>
      </p:sp>
      <p:sp>
        <p:nvSpPr>
          <p:cNvPr id="22" name="CuadroTexto 21">
            <a:extLst>
              <a:ext uri="{FF2B5EF4-FFF2-40B4-BE49-F238E27FC236}">
                <a16:creationId xmlns:a16="http://schemas.microsoft.com/office/drawing/2014/main" id="{8344B94E-864B-DA89-8EF1-504E1779DE6A}"/>
              </a:ext>
            </a:extLst>
          </p:cNvPr>
          <p:cNvSpPr txBox="1"/>
          <p:nvPr/>
        </p:nvSpPr>
        <p:spPr>
          <a:xfrm>
            <a:off x="2825932" y="6524245"/>
            <a:ext cx="1227908" cy="369332"/>
          </a:xfrm>
          <a:prstGeom prst="rect">
            <a:avLst/>
          </a:prstGeom>
          <a:noFill/>
        </p:spPr>
        <p:txBody>
          <a:bodyPr wrap="square" rtlCol="0">
            <a:spAutoFit/>
          </a:bodyPr>
          <a:lstStyle/>
          <a:p>
            <a:r>
              <a:rPr lang="es-EC" dirty="0">
                <a:latin typeface="Times New Roman" panose="02020603050405020304" pitchFamily="18" charset="0"/>
                <a:cs typeface="Times New Roman" panose="02020603050405020304" pitchFamily="18" charset="0"/>
              </a:rPr>
              <a:t>Colonia</a:t>
            </a:r>
          </a:p>
        </p:txBody>
      </p:sp>
      <p:sp>
        <p:nvSpPr>
          <p:cNvPr id="23" name="CuadroTexto 22">
            <a:extLst>
              <a:ext uri="{FF2B5EF4-FFF2-40B4-BE49-F238E27FC236}">
                <a16:creationId xmlns:a16="http://schemas.microsoft.com/office/drawing/2014/main" id="{C77CFF04-0367-82FA-50F5-81EA3BD639A5}"/>
              </a:ext>
            </a:extLst>
          </p:cNvPr>
          <p:cNvSpPr txBox="1"/>
          <p:nvPr/>
        </p:nvSpPr>
        <p:spPr>
          <a:xfrm>
            <a:off x="8516924" y="6524245"/>
            <a:ext cx="1846276" cy="369332"/>
          </a:xfrm>
          <a:prstGeom prst="rect">
            <a:avLst/>
          </a:prstGeom>
          <a:noFill/>
        </p:spPr>
        <p:txBody>
          <a:bodyPr wrap="square" rtlCol="0">
            <a:spAutoFit/>
          </a:bodyPr>
          <a:lstStyle/>
          <a:p>
            <a:r>
              <a:rPr lang="es-EC" dirty="0">
                <a:latin typeface="Times New Roman" panose="02020603050405020304" pitchFamily="18" charset="0"/>
                <a:cs typeface="Times New Roman" panose="02020603050405020304" pitchFamily="18" charset="0"/>
              </a:rPr>
              <a:t>Célula bacteriana</a:t>
            </a:r>
          </a:p>
        </p:txBody>
      </p:sp>
    </p:spTree>
    <p:extLst>
      <p:ext uri="{BB962C8B-B14F-4D97-AF65-F5344CB8AC3E}">
        <p14:creationId xmlns:p14="http://schemas.microsoft.com/office/powerpoint/2010/main" val="7614536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19D5084-30D9-062C-AA25-D592282E9E7D}"/>
              </a:ext>
            </a:extLst>
          </p:cNvPr>
          <p:cNvSpPr txBox="1"/>
          <p:nvPr/>
        </p:nvSpPr>
        <p:spPr>
          <a:xfrm>
            <a:off x="818606" y="699254"/>
            <a:ext cx="1994263" cy="400110"/>
          </a:xfrm>
          <a:prstGeom prst="rect">
            <a:avLst/>
          </a:prstGeom>
          <a:noFill/>
        </p:spPr>
        <p:txBody>
          <a:bodyPr wrap="square">
            <a:spAutoFit/>
          </a:bodyPr>
          <a:lstStyle/>
          <a:p>
            <a:r>
              <a:rPr lang="es-EC" sz="2000" b="1" i="1" dirty="0" err="1">
                <a:latin typeface="Times New Roman" panose="02020603050405020304" pitchFamily="18" charset="0"/>
                <a:cs typeface="Times New Roman" panose="02020603050405020304" pitchFamily="18" charset="0"/>
              </a:rPr>
              <a:t>Arthrinium</a:t>
            </a:r>
            <a:r>
              <a:rPr lang="es-EC" sz="2000" b="1" dirty="0">
                <a:latin typeface="Times New Roman" panose="02020603050405020304" pitchFamily="18" charset="0"/>
                <a:cs typeface="Times New Roman" panose="02020603050405020304" pitchFamily="18" charset="0"/>
              </a:rPr>
              <a:t> spp</a:t>
            </a:r>
          </a:p>
        </p:txBody>
      </p:sp>
      <p:sp>
        <p:nvSpPr>
          <p:cNvPr id="6" name="CuadroTexto 5">
            <a:extLst>
              <a:ext uri="{FF2B5EF4-FFF2-40B4-BE49-F238E27FC236}">
                <a16:creationId xmlns:a16="http://schemas.microsoft.com/office/drawing/2014/main" id="{12D29C2A-A7BB-38E8-DAFF-7F48A4E1DEFF}"/>
              </a:ext>
            </a:extLst>
          </p:cNvPr>
          <p:cNvSpPr txBox="1"/>
          <p:nvPr/>
        </p:nvSpPr>
        <p:spPr>
          <a:xfrm>
            <a:off x="818606" y="1259953"/>
            <a:ext cx="4728754" cy="2806987"/>
          </a:xfrm>
          <a:prstGeom prst="rect">
            <a:avLst/>
          </a:prstGeom>
          <a:noFill/>
        </p:spPr>
        <p:txBody>
          <a:bodyPr wrap="square">
            <a:spAutoFit/>
          </a:bodyPr>
          <a:lstStyle/>
          <a:p>
            <a:pPr algn="just">
              <a:lnSpc>
                <a:spcPct val="150000"/>
              </a:lnSpc>
            </a:pPr>
            <a:r>
              <a:rPr lang="es-EC" sz="2000" dirty="0">
                <a:latin typeface="Times New Roman" panose="02020603050405020304" pitchFamily="18" charset="0"/>
                <a:cs typeface="Times New Roman" panose="02020603050405020304" pitchFamily="18" charset="0"/>
              </a:rPr>
              <a:t>Es un hongo patógeno cosmopolita con una amplia gama de hospederos, se los puede encontrar en aire, suelo, madera, residuos de plantas herbáceas y sedimentos. Fue descrito por primera vez como patógeno causante del tizón del bambú híbrido.</a:t>
            </a:r>
          </a:p>
        </p:txBody>
      </p:sp>
      <p:pic>
        <p:nvPicPr>
          <p:cNvPr id="44" name="image5.jpg">
            <a:extLst>
              <a:ext uri="{FF2B5EF4-FFF2-40B4-BE49-F238E27FC236}">
                <a16:creationId xmlns:a16="http://schemas.microsoft.com/office/drawing/2014/main" id="{626AF97C-518E-B222-3138-CCE32AB27DE3}"/>
              </a:ext>
            </a:extLst>
          </p:cNvPr>
          <p:cNvPicPr/>
          <p:nvPr/>
        </p:nvPicPr>
        <p:blipFill>
          <a:blip r:embed="rId2"/>
          <a:srcRect/>
          <a:stretch>
            <a:fillRect/>
          </a:stretch>
        </p:blipFill>
        <p:spPr>
          <a:xfrm>
            <a:off x="7350036" y="2906486"/>
            <a:ext cx="3500845" cy="3429000"/>
          </a:xfrm>
          <a:prstGeom prst="ellipse">
            <a:avLst/>
          </a:prstGeom>
          <a:ln/>
        </p:spPr>
      </p:pic>
      <p:sp>
        <p:nvSpPr>
          <p:cNvPr id="45" name="CuadroTexto 44">
            <a:extLst>
              <a:ext uri="{FF2B5EF4-FFF2-40B4-BE49-F238E27FC236}">
                <a16:creationId xmlns:a16="http://schemas.microsoft.com/office/drawing/2014/main" id="{383E7685-B7FC-DF16-9840-C01200453192}"/>
              </a:ext>
            </a:extLst>
          </p:cNvPr>
          <p:cNvSpPr txBox="1"/>
          <p:nvPr/>
        </p:nvSpPr>
        <p:spPr>
          <a:xfrm>
            <a:off x="6096000" y="1259953"/>
            <a:ext cx="5338352" cy="1421992"/>
          </a:xfrm>
          <a:prstGeom prst="rect">
            <a:avLst/>
          </a:prstGeom>
          <a:noFill/>
        </p:spPr>
        <p:txBody>
          <a:bodyPr wrap="square">
            <a:spAutoFit/>
          </a:bodyPr>
          <a:lstStyle/>
          <a:p>
            <a:pPr algn="just">
              <a:lnSpc>
                <a:spcPct val="150000"/>
              </a:lnSpc>
            </a:pPr>
            <a:r>
              <a:rPr lang="es-EC" sz="2000" dirty="0">
                <a:effectLst/>
                <a:latin typeface="Times New Roman" panose="02020603050405020304" pitchFamily="18" charset="0"/>
                <a:ea typeface="Calibri" panose="020F0502020204030204" pitchFamily="34" charset="0"/>
                <a:cs typeface="Calibri" panose="020F0502020204030204" pitchFamily="34" charset="0"/>
              </a:rPr>
              <a:t>Las colonias crecen planas, extendidas sobre la superficie y asimétricamente, con una tonalidad blanca, tornándose gris o café</a:t>
            </a:r>
            <a:endParaRPr lang="es-EC" sz="2000" b="1" dirty="0">
              <a:latin typeface="Times New Roman" panose="02020603050405020304" pitchFamily="18" charset="0"/>
              <a:cs typeface="Times New Roman" panose="02020603050405020304" pitchFamily="18" charset="0"/>
            </a:endParaRPr>
          </a:p>
        </p:txBody>
      </p:sp>
      <p:sp>
        <p:nvSpPr>
          <p:cNvPr id="48" name="CuadroTexto 47">
            <a:extLst>
              <a:ext uri="{FF2B5EF4-FFF2-40B4-BE49-F238E27FC236}">
                <a16:creationId xmlns:a16="http://schemas.microsoft.com/office/drawing/2014/main" id="{392C6208-204A-CC3C-ACF2-C8AB192FE337}"/>
              </a:ext>
            </a:extLst>
          </p:cNvPr>
          <p:cNvSpPr txBox="1"/>
          <p:nvPr/>
        </p:nvSpPr>
        <p:spPr>
          <a:xfrm>
            <a:off x="6096000" y="641290"/>
            <a:ext cx="3701143" cy="498663"/>
          </a:xfrm>
          <a:prstGeom prst="rect">
            <a:avLst/>
          </a:prstGeom>
          <a:noFill/>
        </p:spPr>
        <p:txBody>
          <a:bodyPr wrap="square">
            <a:spAutoFit/>
          </a:bodyPr>
          <a:lstStyle/>
          <a:p>
            <a:pPr>
              <a:lnSpc>
                <a:spcPct val="150000"/>
              </a:lnSpc>
            </a:pPr>
            <a:r>
              <a:rPr lang="es-EC" sz="2000" b="1" dirty="0">
                <a:latin typeface="Times New Roman" panose="02020603050405020304" pitchFamily="18" charset="0"/>
                <a:cs typeface="Times New Roman" panose="02020603050405020304" pitchFamily="18" charset="0"/>
              </a:rPr>
              <a:t>Descripción macroscópica</a:t>
            </a:r>
          </a:p>
        </p:txBody>
      </p:sp>
    </p:spTree>
    <p:extLst>
      <p:ext uri="{BB962C8B-B14F-4D97-AF65-F5344CB8AC3E}">
        <p14:creationId xmlns:p14="http://schemas.microsoft.com/office/powerpoint/2010/main" val="11816562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3.jpg">
            <a:extLst>
              <a:ext uri="{FF2B5EF4-FFF2-40B4-BE49-F238E27FC236}">
                <a16:creationId xmlns:a16="http://schemas.microsoft.com/office/drawing/2014/main" id="{BEC3E918-466E-8063-ECBD-12D101376302}"/>
              </a:ext>
            </a:extLst>
          </p:cNvPr>
          <p:cNvPicPr/>
          <p:nvPr/>
        </p:nvPicPr>
        <p:blipFill>
          <a:blip r:embed="rId2"/>
          <a:srcRect/>
          <a:stretch>
            <a:fillRect/>
          </a:stretch>
        </p:blipFill>
        <p:spPr>
          <a:xfrm>
            <a:off x="5448329" y="3770847"/>
            <a:ext cx="2666365" cy="2699385"/>
          </a:xfrm>
          <a:prstGeom prst="ellipse">
            <a:avLst/>
          </a:prstGeom>
          <a:ln/>
        </p:spPr>
      </p:pic>
      <p:pic>
        <p:nvPicPr>
          <p:cNvPr id="3" name="image4.jpg">
            <a:extLst>
              <a:ext uri="{FF2B5EF4-FFF2-40B4-BE49-F238E27FC236}">
                <a16:creationId xmlns:a16="http://schemas.microsoft.com/office/drawing/2014/main" id="{4B69C36F-F09F-A595-0844-7D7A41F491A9}"/>
              </a:ext>
            </a:extLst>
          </p:cNvPr>
          <p:cNvPicPr/>
          <p:nvPr/>
        </p:nvPicPr>
        <p:blipFill>
          <a:blip r:embed="rId3"/>
          <a:srcRect/>
          <a:stretch>
            <a:fillRect/>
          </a:stretch>
        </p:blipFill>
        <p:spPr>
          <a:xfrm>
            <a:off x="5408959" y="1071462"/>
            <a:ext cx="2705735" cy="2699385"/>
          </a:xfrm>
          <a:prstGeom prst="ellipse">
            <a:avLst/>
          </a:prstGeom>
          <a:ln/>
        </p:spPr>
      </p:pic>
      <p:sp>
        <p:nvSpPr>
          <p:cNvPr id="4" name="CuadroTexto 3">
            <a:extLst>
              <a:ext uri="{FF2B5EF4-FFF2-40B4-BE49-F238E27FC236}">
                <a16:creationId xmlns:a16="http://schemas.microsoft.com/office/drawing/2014/main" id="{25F3F826-DF2F-4008-FEE1-105F60D4F73C}"/>
              </a:ext>
            </a:extLst>
          </p:cNvPr>
          <p:cNvSpPr txBox="1"/>
          <p:nvPr/>
        </p:nvSpPr>
        <p:spPr>
          <a:xfrm>
            <a:off x="570823" y="1405066"/>
            <a:ext cx="4679466" cy="3730317"/>
          </a:xfrm>
          <a:prstGeom prst="rect">
            <a:avLst/>
          </a:prstGeom>
          <a:noFill/>
        </p:spPr>
        <p:txBody>
          <a:bodyPr wrap="square">
            <a:spAutoFit/>
          </a:bodyPr>
          <a:lstStyle/>
          <a:p>
            <a:pPr algn="just">
              <a:lnSpc>
                <a:spcPct val="150000"/>
              </a:lnSpc>
            </a:pPr>
            <a:r>
              <a:rPr lang="es-EC" sz="2000" dirty="0">
                <a:latin typeface="Times New Roman" panose="02020603050405020304" pitchFamily="18" charset="0"/>
                <a:cs typeface="Times New Roman" panose="02020603050405020304" pitchFamily="18" charset="0"/>
              </a:rPr>
              <a:t>El hongo presenta hifas traslúcidas, ramificadas, escasamente septadas, de 1,5 a 5,0 µm de diámetro. Los conidios se reducen a células conidiógenas de forma erecta, estas están agrupadas en racimos sobre hifas tornándose a marrón pálido, lisas, ampuliforme, las esporas con una fina hendidura germinal longitudinal, hialina.</a:t>
            </a:r>
          </a:p>
        </p:txBody>
      </p:sp>
      <p:sp>
        <p:nvSpPr>
          <p:cNvPr id="6" name="Triángulo isósceles 5">
            <a:extLst>
              <a:ext uri="{FF2B5EF4-FFF2-40B4-BE49-F238E27FC236}">
                <a16:creationId xmlns:a16="http://schemas.microsoft.com/office/drawing/2014/main" id="{AE40F62D-C5AE-3B88-7432-2B2F5957E044}"/>
              </a:ext>
            </a:extLst>
          </p:cNvPr>
          <p:cNvSpPr/>
          <p:nvPr/>
        </p:nvSpPr>
        <p:spPr>
          <a:xfrm rot="1109195">
            <a:off x="8098440" y="1558592"/>
            <a:ext cx="1776455" cy="966397"/>
          </a:xfrm>
          <a:prstGeom prst="triangl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7" name="image4.jpg">
            <a:extLst>
              <a:ext uri="{FF2B5EF4-FFF2-40B4-BE49-F238E27FC236}">
                <a16:creationId xmlns:a16="http://schemas.microsoft.com/office/drawing/2014/main" id="{2443E994-831B-3EA4-DE93-08EB74129A94}"/>
              </a:ext>
            </a:extLst>
          </p:cNvPr>
          <p:cNvPicPr/>
          <p:nvPr/>
        </p:nvPicPr>
        <p:blipFill rotWithShape="1">
          <a:blip r:embed="rId3"/>
          <a:srcRect l="71033" t="27573" b="41168"/>
          <a:stretch/>
        </p:blipFill>
        <p:spPr>
          <a:xfrm rot="5400000">
            <a:off x="8934413" y="1179854"/>
            <a:ext cx="2095725" cy="2090371"/>
          </a:xfrm>
          <a:prstGeom prst="ellipse">
            <a:avLst/>
          </a:prstGeom>
          <a:ln/>
        </p:spPr>
      </p:pic>
      <p:pic>
        <p:nvPicPr>
          <p:cNvPr id="8" name="image3.jpg">
            <a:extLst>
              <a:ext uri="{FF2B5EF4-FFF2-40B4-BE49-F238E27FC236}">
                <a16:creationId xmlns:a16="http://schemas.microsoft.com/office/drawing/2014/main" id="{EF793A37-5A4A-A2BE-AC51-1A595424086E}"/>
              </a:ext>
            </a:extLst>
          </p:cNvPr>
          <p:cNvPicPr/>
          <p:nvPr/>
        </p:nvPicPr>
        <p:blipFill rotWithShape="1">
          <a:blip r:embed="rId2"/>
          <a:srcRect l="23133" t="40097" r="30161" b="13171"/>
          <a:stretch/>
        </p:blipFill>
        <p:spPr>
          <a:xfrm>
            <a:off x="9309469" y="3840518"/>
            <a:ext cx="2095725" cy="2185851"/>
          </a:xfrm>
          <a:prstGeom prst="ellipse">
            <a:avLst/>
          </a:prstGeom>
          <a:ln/>
        </p:spPr>
      </p:pic>
      <p:cxnSp>
        <p:nvCxnSpPr>
          <p:cNvPr id="10" name="Conector recto de flecha 9">
            <a:extLst>
              <a:ext uri="{FF2B5EF4-FFF2-40B4-BE49-F238E27FC236}">
                <a16:creationId xmlns:a16="http://schemas.microsoft.com/office/drawing/2014/main" id="{5908241A-7819-2348-316A-31A38837BAE0}"/>
              </a:ext>
            </a:extLst>
          </p:cNvPr>
          <p:cNvCxnSpPr>
            <a:cxnSpLocks/>
          </p:cNvCxnSpPr>
          <p:nvPr/>
        </p:nvCxnSpPr>
        <p:spPr>
          <a:xfrm flipV="1">
            <a:off x="6993741" y="5120539"/>
            <a:ext cx="3796186" cy="452829"/>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12" name="CuadroTexto 11">
            <a:extLst>
              <a:ext uri="{FF2B5EF4-FFF2-40B4-BE49-F238E27FC236}">
                <a16:creationId xmlns:a16="http://schemas.microsoft.com/office/drawing/2014/main" id="{256AE989-1D8C-CD63-801F-35FA524B4DDB}"/>
              </a:ext>
            </a:extLst>
          </p:cNvPr>
          <p:cNvSpPr txBox="1"/>
          <p:nvPr/>
        </p:nvSpPr>
        <p:spPr>
          <a:xfrm>
            <a:off x="570823" y="923836"/>
            <a:ext cx="6165668" cy="400110"/>
          </a:xfrm>
          <a:prstGeom prst="rect">
            <a:avLst/>
          </a:prstGeom>
          <a:noFill/>
        </p:spPr>
        <p:txBody>
          <a:bodyPr wrap="square">
            <a:spAutoFit/>
          </a:bodyPr>
          <a:lstStyle/>
          <a:p>
            <a:r>
              <a:rPr lang="es-EC" sz="2000" b="1" dirty="0">
                <a:latin typeface="Times New Roman" panose="02020603050405020304" pitchFamily="18" charset="0"/>
                <a:cs typeface="Times New Roman" panose="02020603050405020304" pitchFamily="18" charset="0"/>
              </a:rPr>
              <a:t>Descripción microscópica</a:t>
            </a:r>
            <a:endParaRPr lang="es-EC" sz="2000" dirty="0"/>
          </a:p>
        </p:txBody>
      </p:sp>
    </p:spTree>
    <p:extLst>
      <p:ext uri="{BB962C8B-B14F-4D97-AF65-F5344CB8AC3E}">
        <p14:creationId xmlns:p14="http://schemas.microsoft.com/office/powerpoint/2010/main" val="24737976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ítulo 1">
            <a:extLst>
              <a:ext uri="{FF2B5EF4-FFF2-40B4-BE49-F238E27FC236}">
                <a16:creationId xmlns:a16="http://schemas.microsoft.com/office/drawing/2014/main" id="{4E404EDA-E5D6-FE7F-41C3-96AAB0A6A0AA}"/>
              </a:ext>
            </a:extLst>
          </p:cNvPr>
          <p:cNvSpPr txBox="1">
            <a:spLocks/>
          </p:cNvSpPr>
          <p:nvPr/>
        </p:nvSpPr>
        <p:spPr>
          <a:xfrm>
            <a:off x="1789502" y="350936"/>
            <a:ext cx="8596668" cy="566230"/>
          </a:xfrm>
          <a:prstGeom prst="rect">
            <a:avLst/>
          </a:prstGeom>
        </p:spPr>
        <p:txBody>
          <a:bodyPr spcFirstLastPara="1" vert="horz" wrap="square" lIns="91425" tIns="91425" rIns="91425" bIns="91425" rtlCol="0" anchor="ctr" anchorCtr="0">
            <a:normAutofit lnSpcReduction="10000"/>
          </a:bodyPr>
          <a:lstStyle>
            <a:lvl1pPr lvl="0" algn="l" defTabSz="914400" rtl="0" eaLnBrk="1" latinLnBrk="0" hangingPunct="1">
              <a:lnSpc>
                <a:spcPct val="90000"/>
              </a:lnSpc>
              <a:spcBef>
                <a:spcPts val="0"/>
              </a:spcBef>
              <a:spcAft>
                <a:spcPts val="0"/>
              </a:spcAft>
              <a:buSzPts val="3600"/>
              <a:buFont typeface="Barlow Condensed"/>
              <a:buNone/>
              <a:defRPr sz="4800" kern="1200">
                <a:solidFill>
                  <a:schemeClr val="tx1"/>
                </a:solidFill>
                <a:latin typeface="Barlow Condensed"/>
                <a:ea typeface="Barlow Condensed"/>
                <a:cs typeface="Barlow Condensed"/>
                <a:sym typeface="Barlow Condensed"/>
              </a:defRPr>
            </a:lvl1pPr>
            <a:lvl2pPr lvl="1" rtl="0">
              <a:spcBef>
                <a:spcPts val="0"/>
              </a:spcBef>
              <a:spcAft>
                <a:spcPts val="0"/>
              </a:spcAft>
              <a:buSzPts val="3600"/>
              <a:buFont typeface="Barlow Condensed"/>
              <a:buNone/>
              <a:defRPr sz="4800">
                <a:latin typeface="Barlow Condensed"/>
                <a:ea typeface="Barlow Condensed"/>
                <a:cs typeface="Barlow Condensed"/>
                <a:sym typeface="Barlow Condensed"/>
              </a:defRPr>
            </a:lvl2pPr>
            <a:lvl3pPr lvl="2" rtl="0">
              <a:spcBef>
                <a:spcPts val="0"/>
              </a:spcBef>
              <a:spcAft>
                <a:spcPts val="0"/>
              </a:spcAft>
              <a:buSzPts val="3600"/>
              <a:buFont typeface="Barlow Condensed"/>
              <a:buNone/>
              <a:defRPr sz="4800">
                <a:latin typeface="Barlow Condensed"/>
                <a:ea typeface="Barlow Condensed"/>
                <a:cs typeface="Barlow Condensed"/>
                <a:sym typeface="Barlow Condensed"/>
              </a:defRPr>
            </a:lvl3pPr>
            <a:lvl4pPr lvl="3" rtl="0">
              <a:spcBef>
                <a:spcPts val="0"/>
              </a:spcBef>
              <a:spcAft>
                <a:spcPts val="0"/>
              </a:spcAft>
              <a:buSzPts val="3600"/>
              <a:buFont typeface="Barlow Condensed"/>
              <a:buNone/>
              <a:defRPr sz="4800">
                <a:latin typeface="Barlow Condensed"/>
                <a:ea typeface="Barlow Condensed"/>
                <a:cs typeface="Barlow Condensed"/>
                <a:sym typeface="Barlow Condensed"/>
              </a:defRPr>
            </a:lvl4pPr>
            <a:lvl5pPr lvl="4" rtl="0">
              <a:spcBef>
                <a:spcPts val="0"/>
              </a:spcBef>
              <a:spcAft>
                <a:spcPts val="0"/>
              </a:spcAft>
              <a:buSzPts val="3600"/>
              <a:buFont typeface="Barlow Condensed"/>
              <a:buNone/>
              <a:defRPr sz="4800">
                <a:latin typeface="Barlow Condensed"/>
                <a:ea typeface="Barlow Condensed"/>
                <a:cs typeface="Barlow Condensed"/>
                <a:sym typeface="Barlow Condensed"/>
              </a:defRPr>
            </a:lvl5pPr>
            <a:lvl6pPr lvl="5" rtl="0">
              <a:spcBef>
                <a:spcPts val="0"/>
              </a:spcBef>
              <a:spcAft>
                <a:spcPts val="0"/>
              </a:spcAft>
              <a:buSzPts val="3600"/>
              <a:buFont typeface="Barlow Condensed"/>
              <a:buNone/>
              <a:defRPr sz="4800">
                <a:latin typeface="Barlow Condensed"/>
                <a:ea typeface="Barlow Condensed"/>
                <a:cs typeface="Barlow Condensed"/>
                <a:sym typeface="Barlow Condensed"/>
              </a:defRPr>
            </a:lvl6pPr>
            <a:lvl7pPr lvl="6" rtl="0">
              <a:spcBef>
                <a:spcPts val="0"/>
              </a:spcBef>
              <a:spcAft>
                <a:spcPts val="0"/>
              </a:spcAft>
              <a:buSzPts val="3600"/>
              <a:buFont typeface="Barlow Condensed"/>
              <a:buNone/>
              <a:defRPr sz="4800">
                <a:latin typeface="Barlow Condensed"/>
                <a:ea typeface="Barlow Condensed"/>
                <a:cs typeface="Barlow Condensed"/>
                <a:sym typeface="Barlow Condensed"/>
              </a:defRPr>
            </a:lvl7pPr>
            <a:lvl8pPr lvl="7" rtl="0">
              <a:spcBef>
                <a:spcPts val="0"/>
              </a:spcBef>
              <a:spcAft>
                <a:spcPts val="0"/>
              </a:spcAft>
              <a:buSzPts val="3600"/>
              <a:buFont typeface="Barlow Condensed"/>
              <a:buNone/>
              <a:defRPr sz="4800">
                <a:latin typeface="Barlow Condensed"/>
                <a:ea typeface="Barlow Condensed"/>
                <a:cs typeface="Barlow Condensed"/>
                <a:sym typeface="Barlow Condensed"/>
              </a:defRPr>
            </a:lvl8pPr>
            <a:lvl9pPr lvl="8" rtl="0">
              <a:spcBef>
                <a:spcPts val="0"/>
              </a:spcBef>
              <a:spcAft>
                <a:spcPts val="0"/>
              </a:spcAft>
              <a:buSzPts val="3600"/>
              <a:buFont typeface="Barlow Condensed"/>
              <a:buNone/>
              <a:defRPr sz="4800">
                <a:latin typeface="Barlow Condensed"/>
                <a:ea typeface="Barlow Condensed"/>
                <a:cs typeface="Barlow Condensed"/>
                <a:sym typeface="Barlow Condensed"/>
              </a:defRPr>
            </a:lvl9pPr>
          </a:lstStyle>
          <a:p>
            <a:pPr algn="ctr"/>
            <a:r>
              <a:rPr lang="es-MX" sz="2800" b="1" dirty="0">
                <a:latin typeface="Times New Roman" panose="02020603050405020304" pitchFamily="18" charset="0"/>
                <a:cs typeface="Times New Roman" panose="02020603050405020304" pitchFamily="18" charset="0"/>
              </a:rPr>
              <a:t>DISCUSIÓN</a:t>
            </a:r>
            <a:endParaRPr lang="es-EC" sz="2800" b="1" dirty="0">
              <a:latin typeface="Times New Roman" panose="02020603050405020304" pitchFamily="18" charset="0"/>
              <a:cs typeface="Times New Roman" panose="02020603050405020304" pitchFamily="18" charset="0"/>
            </a:endParaRPr>
          </a:p>
        </p:txBody>
      </p:sp>
      <p:pic>
        <p:nvPicPr>
          <p:cNvPr id="16" name="Imagen 15">
            <a:extLst>
              <a:ext uri="{FF2B5EF4-FFF2-40B4-BE49-F238E27FC236}">
                <a16:creationId xmlns:a16="http://schemas.microsoft.com/office/drawing/2014/main" id="{C1EC410A-0167-78B0-CE64-EB342DD43523}"/>
              </a:ext>
            </a:extLst>
          </p:cNvPr>
          <p:cNvPicPr>
            <a:picLocks noChangeAspect="1"/>
          </p:cNvPicPr>
          <p:nvPr/>
        </p:nvPicPr>
        <p:blipFill rotWithShape="1">
          <a:blip r:embed="rId2"/>
          <a:srcRect l="34826" t="15144" r="33869" b="11305"/>
          <a:stretch/>
        </p:blipFill>
        <p:spPr>
          <a:xfrm>
            <a:off x="7452289" y="1311750"/>
            <a:ext cx="1788892" cy="2357300"/>
          </a:xfrm>
          <a:prstGeom prst="rect">
            <a:avLst/>
          </a:prstGeom>
        </p:spPr>
      </p:pic>
      <p:pic>
        <p:nvPicPr>
          <p:cNvPr id="18" name="Imagen 17">
            <a:extLst>
              <a:ext uri="{FF2B5EF4-FFF2-40B4-BE49-F238E27FC236}">
                <a16:creationId xmlns:a16="http://schemas.microsoft.com/office/drawing/2014/main" id="{6832E554-D9DF-7B33-954F-D99BA933F527}"/>
              </a:ext>
            </a:extLst>
          </p:cNvPr>
          <p:cNvPicPr>
            <a:picLocks noChangeAspect="1"/>
          </p:cNvPicPr>
          <p:nvPr/>
        </p:nvPicPr>
        <p:blipFill rotWithShape="1">
          <a:blip r:embed="rId3"/>
          <a:srcRect l="34500" t="15144" r="34652" b="10267"/>
          <a:stretch/>
        </p:blipFill>
        <p:spPr>
          <a:xfrm>
            <a:off x="9240278" y="1311751"/>
            <a:ext cx="1788892" cy="2357299"/>
          </a:xfrm>
          <a:prstGeom prst="rect">
            <a:avLst/>
          </a:prstGeom>
        </p:spPr>
      </p:pic>
      <p:sp>
        <p:nvSpPr>
          <p:cNvPr id="20" name="CuadroTexto 19">
            <a:extLst>
              <a:ext uri="{FF2B5EF4-FFF2-40B4-BE49-F238E27FC236}">
                <a16:creationId xmlns:a16="http://schemas.microsoft.com/office/drawing/2014/main" id="{B0AC2329-9E95-AF68-3F92-E13D433C9BCB}"/>
              </a:ext>
            </a:extLst>
          </p:cNvPr>
          <p:cNvSpPr txBox="1"/>
          <p:nvPr/>
        </p:nvSpPr>
        <p:spPr>
          <a:xfrm>
            <a:off x="739396" y="1330028"/>
            <a:ext cx="6164034" cy="4197944"/>
          </a:xfrm>
          <a:prstGeom prst="rect">
            <a:avLst/>
          </a:prstGeom>
          <a:noFill/>
        </p:spPr>
        <p:txBody>
          <a:bodyPr wrap="square">
            <a:spAutoFit/>
          </a:bodyPr>
          <a:lstStyle/>
          <a:p>
            <a:pPr algn="just">
              <a:lnSpc>
                <a:spcPct val="150000"/>
              </a:lnSpc>
            </a:pPr>
            <a:r>
              <a:rPr lang="es-EC" sz="2000" i="1" dirty="0">
                <a:latin typeface="Times New Roman" panose="02020603050405020304" pitchFamily="18" charset="0"/>
                <a:cs typeface="Times New Roman" panose="02020603050405020304" pitchFamily="18" charset="0"/>
              </a:rPr>
              <a:t>E</a:t>
            </a:r>
            <a:r>
              <a:rPr lang="es-EC" sz="2000" dirty="0">
                <a:latin typeface="Times New Roman" panose="02020603050405020304" pitchFamily="18" charset="0"/>
                <a:cs typeface="Times New Roman" panose="02020603050405020304" pitchFamily="18" charset="0"/>
              </a:rPr>
              <a:t>. </a:t>
            </a:r>
            <a:r>
              <a:rPr lang="es-EC" sz="2000" i="1" dirty="0" err="1">
                <a:latin typeface="Times New Roman" panose="02020603050405020304" pitchFamily="18" charset="0"/>
                <a:cs typeface="Times New Roman" panose="02020603050405020304" pitchFamily="18" charset="0"/>
              </a:rPr>
              <a:t>sinocalami</a:t>
            </a:r>
            <a:r>
              <a:rPr lang="es-EC" sz="2000" dirty="0">
                <a:latin typeface="Times New Roman" panose="02020603050405020304" pitchFamily="18" charset="0"/>
                <a:cs typeface="Times New Roman" panose="02020603050405020304" pitchFamily="18" charset="0"/>
              </a:rPr>
              <a:t> y </a:t>
            </a:r>
            <a:r>
              <a:rPr lang="es-EC" sz="2000" i="1" dirty="0" err="1">
                <a:latin typeface="Times New Roman" panose="02020603050405020304" pitchFamily="18" charset="0"/>
                <a:cs typeface="Times New Roman" panose="02020603050405020304" pitchFamily="18" charset="0"/>
              </a:rPr>
              <a:t>Arthrinium</a:t>
            </a:r>
            <a:r>
              <a:rPr lang="es-EC" sz="2000" dirty="0">
                <a:latin typeface="Times New Roman" panose="02020603050405020304" pitchFamily="18" charset="0"/>
                <a:cs typeface="Times New Roman" panose="02020603050405020304" pitchFamily="18" charset="0"/>
              </a:rPr>
              <a:t> spp han sido asociados a enfermedades como marchitez bacteriana del bambú, pudrición de brotes o renuevos y pudrición del </a:t>
            </a:r>
            <a:r>
              <a:rPr lang="es-EC" sz="2000" dirty="0" err="1">
                <a:latin typeface="Times New Roman" panose="02020603050405020304" pitchFamily="18" charset="0"/>
                <a:cs typeface="Times New Roman" panose="02020603050405020304" pitchFamily="18" charset="0"/>
              </a:rPr>
              <a:t>culmo</a:t>
            </a:r>
            <a:r>
              <a:rPr lang="es-EC" sz="2000" dirty="0">
                <a:latin typeface="Times New Roman" panose="02020603050405020304" pitchFamily="18" charset="0"/>
                <a:cs typeface="Times New Roman" panose="02020603050405020304" pitchFamily="18" charset="0"/>
              </a:rPr>
              <a:t>, respectivamente, tal como lo mencionan Chavarriaga y Muñoz (1999) y Wang </a:t>
            </a:r>
            <a:r>
              <a:rPr lang="es-EC" sz="2000" i="1" dirty="0">
                <a:latin typeface="Times New Roman" panose="02020603050405020304" pitchFamily="18" charset="0"/>
                <a:cs typeface="Times New Roman" panose="02020603050405020304" pitchFamily="18" charset="0"/>
              </a:rPr>
              <a:t>et al</a:t>
            </a:r>
            <a:r>
              <a:rPr lang="es-EC" sz="2000" dirty="0">
                <a:latin typeface="Times New Roman" panose="02020603050405020304" pitchFamily="18" charset="0"/>
                <a:cs typeface="Times New Roman" panose="02020603050405020304" pitchFamily="18" charset="0"/>
              </a:rPr>
              <a:t>. (2018) mismos que describen el ataques de estos fitopatógenos por separado, sin embargo, en este estudio se los halló atacando de manera conjunta a brotes de bambú dados en patas (cañas) aprovechadas.</a:t>
            </a:r>
            <a:endParaRPr lang="es-EC" sz="2000" dirty="0"/>
          </a:p>
        </p:txBody>
      </p:sp>
      <p:pic>
        <p:nvPicPr>
          <p:cNvPr id="22" name="Imagen 21">
            <a:extLst>
              <a:ext uri="{FF2B5EF4-FFF2-40B4-BE49-F238E27FC236}">
                <a16:creationId xmlns:a16="http://schemas.microsoft.com/office/drawing/2014/main" id="{8E4644E3-D9AA-8347-B8E3-D9515F86335B}"/>
              </a:ext>
            </a:extLst>
          </p:cNvPr>
          <p:cNvPicPr>
            <a:picLocks noChangeAspect="1"/>
          </p:cNvPicPr>
          <p:nvPr/>
        </p:nvPicPr>
        <p:blipFill rotWithShape="1">
          <a:blip r:embed="rId4"/>
          <a:srcRect l="34487" t="14762" r="34308" b="11191"/>
          <a:stretch/>
        </p:blipFill>
        <p:spPr>
          <a:xfrm>
            <a:off x="7452288" y="3667342"/>
            <a:ext cx="1788892" cy="2586634"/>
          </a:xfrm>
          <a:prstGeom prst="rect">
            <a:avLst/>
          </a:prstGeom>
        </p:spPr>
      </p:pic>
      <p:pic>
        <p:nvPicPr>
          <p:cNvPr id="24" name="Imagen 23">
            <a:extLst>
              <a:ext uri="{FF2B5EF4-FFF2-40B4-BE49-F238E27FC236}">
                <a16:creationId xmlns:a16="http://schemas.microsoft.com/office/drawing/2014/main" id="{D000EA61-6E17-4B1D-1258-62F426D77213}"/>
              </a:ext>
            </a:extLst>
          </p:cNvPr>
          <p:cNvPicPr>
            <a:picLocks noChangeAspect="1"/>
          </p:cNvPicPr>
          <p:nvPr/>
        </p:nvPicPr>
        <p:blipFill rotWithShape="1">
          <a:blip r:embed="rId5"/>
          <a:srcRect l="34554" t="14762" r="34174" b="10953"/>
          <a:stretch/>
        </p:blipFill>
        <p:spPr>
          <a:xfrm>
            <a:off x="9240271" y="3667342"/>
            <a:ext cx="1785373" cy="2586634"/>
          </a:xfrm>
          <a:prstGeom prst="rect">
            <a:avLst/>
          </a:prstGeom>
        </p:spPr>
      </p:pic>
    </p:spTree>
    <p:extLst>
      <p:ext uri="{BB962C8B-B14F-4D97-AF65-F5344CB8AC3E}">
        <p14:creationId xmlns:p14="http://schemas.microsoft.com/office/powerpoint/2010/main" val="26267423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
            <a:extLst>
              <a:ext uri="{FF2B5EF4-FFF2-40B4-BE49-F238E27FC236}">
                <a16:creationId xmlns:a16="http://schemas.microsoft.com/office/drawing/2014/main" id="{F84CF89D-CBFE-CF17-A54B-E038673CBF74}"/>
              </a:ext>
            </a:extLst>
          </p:cNvPr>
          <p:cNvSpPr txBox="1">
            <a:spLocks/>
          </p:cNvSpPr>
          <p:nvPr/>
        </p:nvSpPr>
        <p:spPr>
          <a:xfrm>
            <a:off x="1789502" y="350936"/>
            <a:ext cx="8596668" cy="566230"/>
          </a:xfrm>
          <a:prstGeom prst="rect">
            <a:avLst/>
          </a:prstGeom>
        </p:spPr>
        <p:txBody>
          <a:bodyPr spcFirstLastPara="1" vert="horz" wrap="square" lIns="91425" tIns="91425" rIns="91425" bIns="91425" rtlCol="0" anchor="ctr" anchorCtr="0">
            <a:normAutofit lnSpcReduction="10000"/>
          </a:bodyPr>
          <a:lstStyle>
            <a:lvl1pPr lvl="0" algn="l" defTabSz="914400" rtl="0" eaLnBrk="1" latinLnBrk="0" hangingPunct="1">
              <a:lnSpc>
                <a:spcPct val="90000"/>
              </a:lnSpc>
              <a:spcBef>
                <a:spcPts val="0"/>
              </a:spcBef>
              <a:spcAft>
                <a:spcPts val="0"/>
              </a:spcAft>
              <a:buSzPts val="3600"/>
              <a:buFont typeface="Barlow Condensed"/>
              <a:buNone/>
              <a:defRPr sz="4800" kern="1200">
                <a:solidFill>
                  <a:schemeClr val="tx1"/>
                </a:solidFill>
                <a:latin typeface="Barlow Condensed"/>
                <a:ea typeface="Barlow Condensed"/>
                <a:cs typeface="Barlow Condensed"/>
                <a:sym typeface="Barlow Condensed"/>
              </a:defRPr>
            </a:lvl1pPr>
            <a:lvl2pPr lvl="1" rtl="0">
              <a:spcBef>
                <a:spcPts val="0"/>
              </a:spcBef>
              <a:spcAft>
                <a:spcPts val="0"/>
              </a:spcAft>
              <a:buSzPts val="3600"/>
              <a:buFont typeface="Barlow Condensed"/>
              <a:buNone/>
              <a:defRPr sz="4800">
                <a:latin typeface="Barlow Condensed"/>
                <a:ea typeface="Barlow Condensed"/>
                <a:cs typeface="Barlow Condensed"/>
                <a:sym typeface="Barlow Condensed"/>
              </a:defRPr>
            </a:lvl2pPr>
            <a:lvl3pPr lvl="2" rtl="0">
              <a:spcBef>
                <a:spcPts val="0"/>
              </a:spcBef>
              <a:spcAft>
                <a:spcPts val="0"/>
              </a:spcAft>
              <a:buSzPts val="3600"/>
              <a:buFont typeface="Barlow Condensed"/>
              <a:buNone/>
              <a:defRPr sz="4800">
                <a:latin typeface="Barlow Condensed"/>
                <a:ea typeface="Barlow Condensed"/>
                <a:cs typeface="Barlow Condensed"/>
                <a:sym typeface="Barlow Condensed"/>
              </a:defRPr>
            </a:lvl3pPr>
            <a:lvl4pPr lvl="3" rtl="0">
              <a:spcBef>
                <a:spcPts val="0"/>
              </a:spcBef>
              <a:spcAft>
                <a:spcPts val="0"/>
              </a:spcAft>
              <a:buSzPts val="3600"/>
              <a:buFont typeface="Barlow Condensed"/>
              <a:buNone/>
              <a:defRPr sz="4800">
                <a:latin typeface="Barlow Condensed"/>
                <a:ea typeface="Barlow Condensed"/>
                <a:cs typeface="Barlow Condensed"/>
                <a:sym typeface="Barlow Condensed"/>
              </a:defRPr>
            </a:lvl4pPr>
            <a:lvl5pPr lvl="4" rtl="0">
              <a:spcBef>
                <a:spcPts val="0"/>
              </a:spcBef>
              <a:spcAft>
                <a:spcPts val="0"/>
              </a:spcAft>
              <a:buSzPts val="3600"/>
              <a:buFont typeface="Barlow Condensed"/>
              <a:buNone/>
              <a:defRPr sz="4800">
                <a:latin typeface="Barlow Condensed"/>
                <a:ea typeface="Barlow Condensed"/>
                <a:cs typeface="Barlow Condensed"/>
                <a:sym typeface="Barlow Condensed"/>
              </a:defRPr>
            </a:lvl5pPr>
            <a:lvl6pPr lvl="5" rtl="0">
              <a:spcBef>
                <a:spcPts val="0"/>
              </a:spcBef>
              <a:spcAft>
                <a:spcPts val="0"/>
              </a:spcAft>
              <a:buSzPts val="3600"/>
              <a:buFont typeface="Barlow Condensed"/>
              <a:buNone/>
              <a:defRPr sz="4800">
                <a:latin typeface="Barlow Condensed"/>
                <a:ea typeface="Barlow Condensed"/>
                <a:cs typeface="Barlow Condensed"/>
                <a:sym typeface="Barlow Condensed"/>
              </a:defRPr>
            </a:lvl6pPr>
            <a:lvl7pPr lvl="6" rtl="0">
              <a:spcBef>
                <a:spcPts val="0"/>
              </a:spcBef>
              <a:spcAft>
                <a:spcPts val="0"/>
              </a:spcAft>
              <a:buSzPts val="3600"/>
              <a:buFont typeface="Barlow Condensed"/>
              <a:buNone/>
              <a:defRPr sz="4800">
                <a:latin typeface="Barlow Condensed"/>
                <a:ea typeface="Barlow Condensed"/>
                <a:cs typeface="Barlow Condensed"/>
                <a:sym typeface="Barlow Condensed"/>
              </a:defRPr>
            </a:lvl7pPr>
            <a:lvl8pPr lvl="7" rtl="0">
              <a:spcBef>
                <a:spcPts val="0"/>
              </a:spcBef>
              <a:spcAft>
                <a:spcPts val="0"/>
              </a:spcAft>
              <a:buSzPts val="3600"/>
              <a:buFont typeface="Barlow Condensed"/>
              <a:buNone/>
              <a:defRPr sz="4800">
                <a:latin typeface="Barlow Condensed"/>
                <a:ea typeface="Barlow Condensed"/>
                <a:cs typeface="Barlow Condensed"/>
                <a:sym typeface="Barlow Condensed"/>
              </a:defRPr>
            </a:lvl8pPr>
            <a:lvl9pPr lvl="8" rtl="0">
              <a:spcBef>
                <a:spcPts val="0"/>
              </a:spcBef>
              <a:spcAft>
                <a:spcPts val="0"/>
              </a:spcAft>
              <a:buSzPts val="3600"/>
              <a:buFont typeface="Barlow Condensed"/>
              <a:buNone/>
              <a:defRPr sz="4800">
                <a:latin typeface="Barlow Condensed"/>
                <a:ea typeface="Barlow Condensed"/>
                <a:cs typeface="Barlow Condensed"/>
                <a:sym typeface="Barlow Condensed"/>
              </a:defRPr>
            </a:lvl9pPr>
          </a:lstStyle>
          <a:p>
            <a:pPr algn="ctr"/>
            <a:r>
              <a:rPr lang="es-MX" sz="2800" b="1" dirty="0">
                <a:latin typeface="Times New Roman" panose="02020603050405020304" pitchFamily="18" charset="0"/>
                <a:cs typeface="Times New Roman" panose="02020603050405020304" pitchFamily="18" charset="0"/>
              </a:rPr>
              <a:t>DISCUSIÓN</a:t>
            </a:r>
            <a:endParaRPr lang="es-EC" sz="2800" b="1" dirty="0">
              <a:latin typeface="Times New Roman" panose="02020603050405020304" pitchFamily="18" charset="0"/>
              <a:cs typeface="Times New Roman" panose="02020603050405020304" pitchFamily="18" charset="0"/>
            </a:endParaRPr>
          </a:p>
        </p:txBody>
      </p:sp>
      <p:sp>
        <p:nvSpPr>
          <p:cNvPr id="13" name="CuadroTexto 12">
            <a:extLst>
              <a:ext uri="{FF2B5EF4-FFF2-40B4-BE49-F238E27FC236}">
                <a16:creationId xmlns:a16="http://schemas.microsoft.com/office/drawing/2014/main" id="{347FC919-4C6E-948A-4702-0F187E39E77B}"/>
              </a:ext>
            </a:extLst>
          </p:cNvPr>
          <p:cNvSpPr txBox="1"/>
          <p:nvPr/>
        </p:nvSpPr>
        <p:spPr>
          <a:xfrm>
            <a:off x="1102499" y="1034983"/>
            <a:ext cx="3668283" cy="3371885"/>
          </a:xfrm>
          <a:prstGeom prst="rect">
            <a:avLst/>
          </a:prstGeom>
          <a:noFill/>
        </p:spPr>
        <p:txBody>
          <a:bodyPr wrap="square">
            <a:spAutoFit/>
          </a:bodyPr>
          <a:lstStyle/>
          <a:p>
            <a:pPr algn="just">
              <a:lnSpc>
                <a:spcPct val="150000"/>
              </a:lnSpc>
            </a:pPr>
            <a:r>
              <a:rPr lang="es-EC" dirty="0">
                <a:effectLst/>
                <a:latin typeface="Times New Roman" panose="02020603050405020304" pitchFamily="18" charset="0"/>
                <a:ea typeface="Calibri" panose="020F0502020204030204" pitchFamily="34" charset="0"/>
                <a:cs typeface="Calibri" panose="020F0502020204030204" pitchFamily="34" charset="0"/>
              </a:rPr>
              <a:t>Los signos de la enfermedad marchitez bacteriana tal como lo detalla Valdez (2013) inician con un exudado café en el ápice del brote, marchitándose hacía abajo y emanando un olor a podredumbre, similares a los síntomas reportados en la presente investigación.</a:t>
            </a:r>
            <a:endParaRPr lang="es-EC" dirty="0"/>
          </a:p>
        </p:txBody>
      </p:sp>
      <p:pic>
        <p:nvPicPr>
          <p:cNvPr id="17" name="Imagen 16">
            <a:extLst>
              <a:ext uri="{FF2B5EF4-FFF2-40B4-BE49-F238E27FC236}">
                <a16:creationId xmlns:a16="http://schemas.microsoft.com/office/drawing/2014/main" id="{01F99401-6AAA-D697-6EED-4104E792A99D}"/>
              </a:ext>
            </a:extLst>
          </p:cNvPr>
          <p:cNvPicPr>
            <a:picLocks noChangeAspect="1"/>
          </p:cNvPicPr>
          <p:nvPr/>
        </p:nvPicPr>
        <p:blipFill rotWithShape="1">
          <a:blip r:embed="rId2"/>
          <a:srcRect l="39385" t="14999" r="48395" b="51478"/>
          <a:stretch/>
        </p:blipFill>
        <p:spPr>
          <a:xfrm>
            <a:off x="1721395" y="4524685"/>
            <a:ext cx="2206550" cy="2321760"/>
          </a:xfrm>
          <a:prstGeom prst="ellipse">
            <a:avLst/>
          </a:prstGeom>
        </p:spPr>
      </p:pic>
      <p:sp>
        <p:nvSpPr>
          <p:cNvPr id="21" name="CuadroTexto 20">
            <a:extLst>
              <a:ext uri="{FF2B5EF4-FFF2-40B4-BE49-F238E27FC236}">
                <a16:creationId xmlns:a16="http://schemas.microsoft.com/office/drawing/2014/main" id="{7B9AAE25-A4E0-F248-3E8F-CE005BAD2580}"/>
              </a:ext>
            </a:extLst>
          </p:cNvPr>
          <p:cNvSpPr txBox="1"/>
          <p:nvPr/>
        </p:nvSpPr>
        <p:spPr>
          <a:xfrm>
            <a:off x="5828306" y="917166"/>
            <a:ext cx="5390984" cy="3782061"/>
          </a:xfrm>
          <a:prstGeom prst="rect">
            <a:avLst/>
          </a:prstGeom>
          <a:noFill/>
        </p:spPr>
        <p:txBody>
          <a:bodyPr wrap="square">
            <a:spAutoFit/>
          </a:bodyPr>
          <a:lstStyle/>
          <a:p>
            <a:pPr algn="just">
              <a:lnSpc>
                <a:spcPct val="150000"/>
              </a:lnSpc>
            </a:pPr>
            <a:r>
              <a:rPr lang="es-EC" dirty="0">
                <a:latin typeface="Times New Roman" panose="02020603050405020304" pitchFamily="18" charset="0"/>
                <a:cs typeface="Times New Roman" panose="02020603050405020304" pitchFamily="18" charset="0"/>
              </a:rPr>
              <a:t>De acuerdo a lo que describen Wang </a:t>
            </a:r>
            <a:r>
              <a:rPr lang="es-EC" i="1" dirty="0">
                <a:latin typeface="Times New Roman" panose="02020603050405020304" pitchFamily="18" charset="0"/>
                <a:cs typeface="Times New Roman" panose="02020603050405020304" pitchFamily="18" charset="0"/>
              </a:rPr>
              <a:t>et al</a:t>
            </a:r>
            <a:r>
              <a:rPr lang="es-EC" dirty="0">
                <a:latin typeface="Times New Roman" panose="02020603050405020304" pitchFamily="18" charset="0"/>
                <a:cs typeface="Times New Roman" panose="02020603050405020304" pitchFamily="18" charset="0"/>
              </a:rPr>
              <a:t> (2018) se tiene que recurrir a la comparación con ilustraciones descritas de otros hongos, para determinar qué se trata de un hongo del género </a:t>
            </a:r>
            <a:r>
              <a:rPr lang="es-EC" i="1" dirty="0" err="1">
                <a:latin typeface="Times New Roman" panose="02020603050405020304" pitchFamily="18" charset="0"/>
                <a:cs typeface="Times New Roman" panose="02020603050405020304" pitchFamily="18" charset="0"/>
              </a:rPr>
              <a:t>Arthrinium</a:t>
            </a:r>
            <a:r>
              <a:rPr lang="es-EC" dirty="0">
                <a:latin typeface="Times New Roman" panose="02020603050405020304" pitchFamily="18" charset="0"/>
                <a:cs typeface="Times New Roman" panose="02020603050405020304" pitchFamily="18" charset="0"/>
              </a:rPr>
              <a:t>, por ello se logró la identificación del hongo a través de estructuras conidiógenas y esporas con hendidura germinal, tal como reportaron varios autores, indicando que estas morfologías son propias en la mayoría de las especies de este género.</a:t>
            </a:r>
          </a:p>
        </p:txBody>
      </p:sp>
      <p:pic>
        <p:nvPicPr>
          <p:cNvPr id="23" name="Imagen 22">
            <a:extLst>
              <a:ext uri="{FF2B5EF4-FFF2-40B4-BE49-F238E27FC236}">
                <a16:creationId xmlns:a16="http://schemas.microsoft.com/office/drawing/2014/main" id="{C907ED45-BA28-F5F3-6FBE-631864D66FF9}"/>
              </a:ext>
            </a:extLst>
          </p:cNvPr>
          <p:cNvPicPr>
            <a:picLocks noChangeAspect="1"/>
          </p:cNvPicPr>
          <p:nvPr/>
        </p:nvPicPr>
        <p:blipFill rotWithShape="1">
          <a:blip r:embed="rId3"/>
          <a:srcRect l="56348" t="43479" r="38435" b="37623"/>
          <a:stretch/>
        </p:blipFill>
        <p:spPr>
          <a:xfrm rot="5400000">
            <a:off x="6094141" y="4630788"/>
            <a:ext cx="2133281" cy="2206551"/>
          </a:xfrm>
          <a:prstGeom prst="ellipse">
            <a:avLst/>
          </a:prstGeom>
        </p:spPr>
      </p:pic>
      <p:pic>
        <p:nvPicPr>
          <p:cNvPr id="24" name="image3.jpg">
            <a:extLst>
              <a:ext uri="{FF2B5EF4-FFF2-40B4-BE49-F238E27FC236}">
                <a16:creationId xmlns:a16="http://schemas.microsoft.com/office/drawing/2014/main" id="{5D8B988E-D496-8693-C6FB-E7310AF198D7}"/>
              </a:ext>
            </a:extLst>
          </p:cNvPr>
          <p:cNvPicPr/>
          <p:nvPr/>
        </p:nvPicPr>
        <p:blipFill rotWithShape="1">
          <a:blip r:embed="rId4"/>
          <a:srcRect l="23133" t="40097" r="30161" b="13171"/>
          <a:stretch/>
        </p:blipFill>
        <p:spPr>
          <a:xfrm>
            <a:off x="8515847" y="4601383"/>
            <a:ext cx="2206550" cy="2185851"/>
          </a:xfrm>
          <a:prstGeom prst="ellipse">
            <a:avLst/>
          </a:prstGeom>
          <a:ln/>
        </p:spPr>
      </p:pic>
    </p:spTree>
    <p:extLst>
      <p:ext uri="{BB962C8B-B14F-4D97-AF65-F5344CB8AC3E}">
        <p14:creationId xmlns:p14="http://schemas.microsoft.com/office/powerpoint/2010/main" val="6810547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1363D76-D7FA-6E9B-648B-27EC0A90C662}"/>
              </a:ext>
            </a:extLst>
          </p:cNvPr>
          <p:cNvSpPr txBox="1">
            <a:spLocks/>
          </p:cNvSpPr>
          <p:nvPr/>
        </p:nvSpPr>
        <p:spPr>
          <a:xfrm>
            <a:off x="1797666" y="350936"/>
            <a:ext cx="8596668" cy="566230"/>
          </a:xfrm>
          <a:prstGeom prst="rect">
            <a:avLst/>
          </a:prstGeom>
        </p:spPr>
        <p:txBody>
          <a:bodyPr spcFirstLastPara="1" vert="horz" wrap="square" lIns="91425" tIns="91425" rIns="91425" bIns="91425" rtlCol="0" anchor="ctr" anchorCtr="0">
            <a:normAutofit lnSpcReduction="10000"/>
          </a:bodyPr>
          <a:lstStyle>
            <a:lvl1pPr lvl="0" algn="l" defTabSz="914400" rtl="0" eaLnBrk="1" latinLnBrk="0" hangingPunct="1">
              <a:lnSpc>
                <a:spcPct val="90000"/>
              </a:lnSpc>
              <a:spcBef>
                <a:spcPts val="0"/>
              </a:spcBef>
              <a:spcAft>
                <a:spcPts val="0"/>
              </a:spcAft>
              <a:buSzPts val="3600"/>
              <a:buFont typeface="Barlow Condensed"/>
              <a:buNone/>
              <a:defRPr sz="4800" kern="1200">
                <a:solidFill>
                  <a:schemeClr val="tx1"/>
                </a:solidFill>
                <a:latin typeface="Barlow Condensed"/>
                <a:ea typeface="Barlow Condensed"/>
                <a:cs typeface="Barlow Condensed"/>
                <a:sym typeface="Barlow Condensed"/>
              </a:defRPr>
            </a:lvl1pPr>
            <a:lvl2pPr lvl="1" rtl="0">
              <a:spcBef>
                <a:spcPts val="0"/>
              </a:spcBef>
              <a:spcAft>
                <a:spcPts val="0"/>
              </a:spcAft>
              <a:buSzPts val="3600"/>
              <a:buFont typeface="Barlow Condensed"/>
              <a:buNone/>
              <a:defRPr sz="4800">
                <a:latin typeface="Barlow Condensed"/>
                <a:ea typeface="Barlow Condensed"/>
                <a:cs typeface="Barlow Condensed"/>
                <a:sym typeface="Barlow Condensed"/>
              </a:defRPr>
            </a:lvl2pPr>
            <a:lvl3pPr lvl="2" rtl="0">
              <a:spcBef>
                <a:spcPts val="0"/>
              </a:spcBef>
              <a:spcAft>
                <a:spcPts val="0"/>
              </a:spcAft>
              <a:buSzPts val="3600"/>
              <a:buFont typeface="Barlow Condensed"/>
              <a:buNone/>
              <a:defRPr sz="4800">
                <a:latin typeface="Barlow Condensed"/>
                <a:ea typeface="Barlow Condensed"/>
                <a:cs typeface="Barlow Condensed"/>
                <a:sym typeface="Barlow Condensed"/>
              </a:defRPr>
            </a:lvl3pPr>
            <a:lvl4pPr lvl="3" rtl="0">
              <a:spcBef>
                <a:spcPts val="0"/>
              </a:spcBef>
              <a:spcAft>
                <a:spcPts val="0"/>
              </a:spcAft>
              <a:buSzPts val="3600"/>
              <a:buFont typeface="Barlow Condensed"/>
              <a:buNone/>
              <a:defRPr sz="4800">
                <a:latin typeface="Barlow Condensed"/>
                <a:ea typeface="Barlow Condensed"/>
                <a:cs typeface="Barlow Condensed"/>
                <a:sym typeface="Barlow Condensed"/>
              </a:defRPr>
            </a:lvl4pPr>
            <a:lvl5pPr lvl="4" rtl="0">
              <a:spcBef>
                <a:spcPts val="0"/>
              </a:spcBef>
              <a:spcAft>
                <a:spcPts val="0"/>
              </a:spcAft>
              <a:buSzPts val="3600"/>
              <a:buFont typeface="Barlow Condensed"/>
              <a:buNone/>
              <a:defRPr sz="4800">
                <a:latin typeface="Barlow Condensed"/>
                <a:ea typeface="Barlow Condensed"/>
                <a:cs typeface="Barlow Condensed"/>
                <a:sym typeface="Barlow Condensed"/>
              </a:defRPr>
            </a:lvl5pPr>
            <a:lvl6pPr lvl="5" rtl="0">
              <a:spcBef>
                <a:spcPts val="0"/>
              </a:spcBef>
              <a:spcAft>
                <a:spcPts val="0"/>
              </a:spcAft>
              <a:buSzPts val="3600"/>
              <a:buFont typeface="Barlow Condensed"/>
              <a:buNone/>
              <a:defRPr sz="4800">
                <a:latin typeface="Barlow Condensed"/>
                <a:ea typeface="Barlow Condensed"/>
                <a:cs typeface="Barlow Condensed"/>
                <a:sym typeface="Barlow Condensed"/>
              </a:defRPr>
            </a:lvl6pPr>
            <a:lvl7pPr lvl="6" rtl="0">
              <a:spcBef>
                <a:spcPts val="0"/>
              </a:spcBef>
              <a:spcAft>
                <a:spcPts val="0"/>
              </a:spcAft>
              <a:buSzPts val="3600"/>
              <a:buFont typeface="Barlow Condensed"/>
              <a:buNone/>
              <a:defRPr sz="4800">
                <a:latin typeface="Barlow Condensed"/>
                <a:ea typeface="Barlow Condensed"/>
                <a:cs typeface="Barlow Condensed"/>
                <a:sym typeface="Barlow Condensed"/>
              </a:defRPr>
            </a:lvl7pPr>
            <a:lvl8pPr lvl="7" rtl="0">
              <a:spcBef>
                <a:spcPts val="0"/>
              </a:spcBef>
              <a:spcAft>
                <a:spcPts val="0"/>
              </a:spcAft>
              <a:buSzPts val="3600"/>
              <a:buFont typeface="Barlow Condensed"/>
              <a:buNone/>
              <a:defRPr sz="4800">
                <a:latin typeface="Barlow Condensed"/>
                <a:ea typeface="Barlow Condensed"/>
                <a:cs typeface="Barlow Condensed"/>
                <a:sym typeface="Barlow Condensed"/>
              </a:defRPr>
            </a:lvl8pPr>
            <a:lvl9pPr lvl="8" rtl="0">
              <a:spcBef>
                <a:spcPts val="0"/>
              </a:spcBef>
              <a:spcAft>
                <a:spcPts val="0"/>
              </a:spcAft>
              <a:buSzPts val="3600"/>
              <a:buFont typeface="Barlow Condensed"/>
              <a:buNone/>
              <a:defRPr sz="4800">
                <a:latin typeface="Barlow Condensed"/>
                <a:ea typeface="Barlow Condensed"/>
                <a:cs typeface="Barlow Condensed"/>
                <a:sym typeface="Barlow Condensed"/>
              </a:defRPr>
            </a:lvl9pPr>
          </a:lstStyle>
          <a:p>
            <a:pPr algn="ctr"/>
            <a:r>
              <a:rPr lang="es-MX" sz="2800" b="1" dirty="0">
                <a:latin typeface="Times New Roman" panose="02020603050405020304" pitchFamily="18" charset="0"/>
                <a:cs typeface="Times New Roman" panose="02020603050405020304" pitchFamily="18" charset="0"/>
              </a:rPr>
              <a:t>CONCLUSIONES</a:t>
            </a:r>
            <a:endParaRPr lang="es-EC" sz="2800" b="1" dirty="0">
              <a:latin typeface="Times New Roman" panose="02020603050405020304" pitchFamily="18" charset="0"/>
              <a:cs typeface="Times New Roman" panose="02020603050405020304" pitchFamily="18" charset="0"/>
            </a:endParaRPr>
          </a:p>
        </p:txBody>
      </p:sp>
      <p:sp>
        <p:nvSpPr>
          <p:cNvPr id="4" name="CuadroTexto 3">
            <a:extLst>
              <a:ext uri="{FF2B5EF4-FFF2-40B4-BE49-F238E27FC236}">
                <a16:creationId xmlns:a16="http://schemas.microsoft.com/office/drawing/2014/main" id="{73A060CF-DE76-5F06-50B5-46B7A27244A7}"/>
              </a:ext>
            </a:extLst>
          </p:cNvPr>
          <p:cNvSpPr txBox="1"/>
          <p:nvPr/>
        </p:nvSpPr>
        <p:spPr>
          <a:xfrm>
            <a:off x="2016689" y="1195840"/>
            <a:ext cx="4148980" cy="5115311"/>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s-EC" sz="2000" dirty="0">
                <a:latin typeface="Times New Roman" panose="02020603050405020304" pitchFamily="18" charset="0"/>
                <a:cs typeface="Times New Roman" panose="02020603050405020304" pitchFamily="18" charset="0"/>
              </a:rPr>
              <a:t>La enfermedad marchitez bacteriana en </a:t>
            </a:r>
            <a:r>
              <a:rPr lang="es-EC" sz="2000" i="1" dirty="0">
                <a:latin typeface="Times New Roman" panose="02020603050405020304" pitchFamily="18" charset="0"/>
                <a:cs typeface="Times New Roman" panose="02020603050405020304" pitchFamily="18" charset="0"/>
              </a:rPr>
              <a:t>D. </a:t>
            </a:r>
            <a:r>
              <a:rPr lang="es-EC" sz="2000" i="1" dirty="0" err="1">
                <a:latin typeface="Times New Roman" panose="02020603050405020304" pitchFamily="18" charset="0"/>
                <a:cs typeface="Times New Roman" panose="02020603050405020304" pitchFamily="18" charset="0"/>
              </a:rPr>
              <a:t>asper</a:t>
            </a:r>
            <a:r>
              <a:rPr lang="es-EC" sz="2000" i="1" dirty="0">
                <a:latin typeface="Times New Roman" panose="02020603050405020304" pitchFamily="18" charset="0"/>
                <a:cs typeface="Times New Roman" panose="02020603050405020304" pitchFamily="18" charset="0"/>
              </a:rPr>
              <a:t> </a:t>
            </a:r>
            <a:r>
              <a:rPr lang="es-EC" sz="2000" dirty="0">
                <a:latin typeface="Times New Roman" panose="02020603050405020304" pitchFamily="18" charset="0"/>
                <a:cs typeface="Times New Roman" panose="02020603050405020304" pitchFamily="18" charset="0"/>
              </a:rPr>
              <a:t>podría empezar a generar un problema a gran escala para los productores de bambú de la zona, puesto que los agentes causales de la enfermedad no se limitan a atacar especies del género </a:t>
            </a:r>
            <a:r>
              <a:rPr lang="es-EC" sz="2000" i="1" dirty="0" err="1">
                <a:latin typeface="Times New Roman" panose="02020603050405020304" pitchFamily="18" charset="0"/>
                <a:cs typeface="Times New Roman" panose="02020603050405020304" pitchFamily="18" charset="0"/>
              </a:rPr>
              <a:t>Dendrocalamus</a:t>
            </a:r>
            <a:r>
              <a:rPr lang="es-EC" sz="2000" dirty="0">
                <a:latin typeface="Times New Roman" panose="02020603050405020304" pitchFamily="18" charset="0"/>
                <a:cs typeface="Times New Roman" panose="02020603050405020304" pitchFamily="18" charset="0"/>
              </a:rPr>
              <a:t> y </a:t>
            </a:r>
            <a:r>
              <a:rPr lang="es-EC" sz="2000" i="1" dirty="0">
                <a:latin typeface="Times New Roman" panose="02020603050405020304" pitchFamily="18" charset="0"/>
                <a:cs typeface="Times New Roman" panose="02020603050405020304" pitchFamily="18" charset="0"/>
              </a:rPr>
              <a:t>Bambusa</a:t>
            </a:r>
            <a:r>
              <a:rPr lang="es-EC" sz="2000" dirty="0">
                <a:latin typeface="Times New Roman" panose="02020603050405020304" pitchFamily="18" charset="0"/>
                <a:cs typeface="Times New Roman" panose="02020603050405020304" pitchFamily="18" charset="0"/>
              </a:rPr>
              <a:t>, ya que se evidenció la incidencia estos en otros géneros de bambú alrededor del mundo.</a:t>
            </a:r>
          </a:p>
        </p:txBody>
      </p:sp>
      <p:sp>
        <p:nvSpPr>
          <p:cNvPr id="6" name="CuadroTexto 5">
            <a:extLst>
              <a:ext uri="{FF2B5EF4-FFF2-40B4-BE49-F238E27FC236}">
                <a16:creationId xmlns:a16="http://schemas.microsoft.com/office/drawing/2014/main" id="{D91382D2-3FBB-4E9B-1580-C3E9C2E4E8FF}"/>
              </a:ext>
            </a:extLst>
          </p:cNvPr>
          <p:cNvSpPr txBox="1"/>
          <p:nvPr/>
        </p:nvSpPr>
        <p:spPr>
          <a:xfrm>
            <a:off x="6771568" y="1195840"/>
            <a:ext cx="3622766" cy="3828227"/>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s-EC" sz="1800" dirty="0">
                <a:latin typeface="Times New Roman" panose="02020603050405020304" pitchFamily="18" charset="0"/>
                <a:cs typeface="Times New Roman" panose="02020603050405020304" pitchFamily="18" charset="0"/>
              </a:rPr>
              <a:t>Generalmente, </a:t>
            </a:r>
            <a:r>
              <a:rPr lang="es-EC" sz="1800" i="1" dirty="0">
                <a:latin typeface="Times New Roman" panose="02020603050405020304" pitchFamily="18" charset="0"/>
                <a:cs typeface="Times New Roman" panose="02020603050405020304" pitchFamily="18" charset="0"/>
              </a:rPr>
              <a:t>E. </a:t>
            </a:r>
            <a:r>
              <a:rPr lang="es-EC" sz="1800" i="1" dirty="0" err="1">
                <a:latin typeface="Times New Roman" panose="02020603050405020304" pitchFamily="18" charset="0"/>
                <a:cs typeface="Times New Roman" panose="02020603050405020304" pitchFamily="18" charset="0"/>
              </a:rPr>
              <a:t>sinocalami</a:t>
            </a:r>
            <a:r>
              <a:rPr lang="es-EC" sz="1800" i="1" dirty="0">
                <a:latin typeface="Times New Roman" panose="02020603050405020304" pitchFamily="18" charset="0"/>
                <a:cs typeface="Times New Roman" panose="02020603050405020304" pitchFamily="18" charset="0"/>
              </a:rPr>
              <a:t> </a:t>
            </a:r>
            <a:r>
              <a:rPr lang="es-EC" sz="1800" dirty="0">
                <a:latin typeface="Times New Roman" panose="02020603050405020304" pitchFamily="18" charset="0"/>
                <a:cs typeface="Times New Roman" panose="02020603050405020304" pitchFamily="18" charset="0"/>
              </a:rPr>
              <a:t>y </a:t>
            </a:r>
            <a:r>
              <a:rPr lang="es-EC" sz="1800" i="1" dirty="0" err="1">
                <a:latin typeface="Times New Roman" panose="02020603050405020304" pitchFamily="18" charset="0"/>
                <a:cs typeface="Times New Roman" panose="02020603050405020304" pitchFamily="18" charset="0"/>
              </a:rPr>
              <a:t>Arthrinium</a:t>
            </a:r>
            <a:r>
              <a:rPr lang="es-EC" sz="1800" dirty="0">
                <a:latin typeface="Times New Roman" panose="02020603050405020304" pitchFamily="18" charset="0"/>
                <a:cs typeface="Times New Roman" panose="02020603050405020304" pitchFamily="18" charset="0"/>
              </a:rPr>
              <a:t> spp se los ha descrito provocando </a:t>
            </a:r>
            <a:r>
              <a:rPr lang="es-EC" sz="2000" dirty="0">
                <a:latin typeface="Times New Roman" panose="02020603050405020304" pitchFamily="18" charset="0"/>
                <a:cs typeface="Times New Roman" panose="02020603050405020304" pitchFamily="18" charset="0"/>
              </a:rPr>
              <a:t>enfermedades</a:t>
            </a:r>
            <a:r>
              <a:rPr lang="es-EC" sz="1800" dirty="0">
                <a:latin typeface="Times New Roman" panose="02020603050405020304" pitchFamily="18" charset="0"/>
                <a:cs typeface="Times New Roman" panose="02020603050405020304" pitchFamily="18" charset="0"/>
              </a:rPr>
              <a:t> por separado, y en la presente investigación se logró determinar que se encontraban atacando de manera conjunta, el primero atacando los brotes y el segundo degradando el </a:t>
            </a:r>
            <a:r>
              <a:rPr lang="es-EC" sz="1800" dirty="0" err="1">
                <a:latin typeface="Times New Roman" panose="02020603050405020304" pitchFamily="18" charset="0"/>
                <a:cs typeface="Times New Roman" panose="02020603050405020304" pitchFamily="18" charset="0"/>
              </a:rPr>
              <a:t>culmo</a:t>
            </a:r>
            <a:r>
              <a:rPr lang="es-EC" sz="18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6749594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08B0876-EA96-0596-3D80-E194F72C1E45}"/>
              </a:ext>
            </a:extLst>
          </p:cNvPr>
          <p:cNvSpPr txBox="1"/>
          <p:nvPr/>
        </p:nvSpPr>
        <p:spPr>
          <a:xfrm>
            <a:off x="3239588" y="1333009"/>
            <a:ext cx="5712823" cy="4191981"/>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s-EC" sz="2000" dirty="0">
                <a:latin typeface="Times New Roman" panose="02020603050405020304" pitchFamily="18" charset="0"/>
                <a:cs typeface="Times New Roman" panose="02020603050405020304" pitchFamily="18" charset="0"/>
              </a:rPr>
              <a:t>La identificación de los hongos del género </a:t>
            </a:r>
            <a:r>
              <a:rPr lang="es-EC" sz="2000" i="1" dirty="0" err="1">
                <a:latin typeface="Times New Roman" panose="02020603050405020304" pitchFamily="18" charset="0"/>
                <a:cs typeface="Times New Roman" panose="02020603050405020304" pitchFamily="18" charset="0"/>
              </a:rPr>
              <a:t>Arthrinium</a:t>
            </a:r>
            <a:r>
              <a:rPr lang="es-EC" sz="2000" dirty="0">
                <a:latin typeface="Times New Roman" panose="02020603050405020304" pitchFamily="18" charset="0"/>
                <a:cs typeface="Times New Roman" panose="02020603050405020304" pitchFamily="18" charset="0"/>
              </a:rPr>
              <a:t> fue muy complicada, ya que los conidios son muy similares a los de otras especies de hongos, no obstante, para lograr determinar el género del que se trataba se recurrió a analizar minuciosamente hifas, estructuras conidiógenas y esporas, ya que cada una de estas tienen una peculiaridad significativa, propias de los hongos de este género. </a:t>
            </a:r>
          </a:p>
        </p:txBody>
      </p:sp>
      <p:sp>
        <p:nvSpPr>
          <p:cNvPr id="3" name="Título 1">
            <a:extLst>
              <a:ext uri="{FF2B5EF4-FFF2-40B4-BE49-F238E27FC236}">
                <a16:creationId xmlns:a16="http://schemas.microsoft.com/office/drawing/2014/main" id="{FFD3D1E5-3FA5-F4D4-5B32-54BB5BF495A4}"/>
              </a:ext>
            </a:extLst>
          </p:cNvPr>
          <p:cNvSpPr txBox="1">
            <a:spLocks/>
          </p:cNvSpPr>
          <p:nvPr/>
        </p:nvSpPr>
        <p:spPr>
          <a:xfrm>
            <a:off x="1797666" y="350936"/>
            <a:ext cx="8596668" cy="566230"/>
          </a:xfrm>
          <a:prstGeom prst="rect">
            <a:avLst/>
          </a:prstGeom>
        </p:spPr>
        <p:txBody>
          <a:bodyPr spcFirstLastPara="1" vert="horz" wrap="square" lIns="91425" tIns="91425" rIns="91425" bIns="91425" rtlCol="0" anchor="ctr" anchorCtr="0">
            <a:normAutofit lnSpcReduction="10000"/>
          </a:bodyPr>
          <a:lstStyle>
            <a:lvl1pPr lvl="0" algn="l" defTabSz="914400" rtl="0" eaLnBrk="1" latinLnBrk="0" hangingPunct="1">
              <a:lnSpc>
                <a:spcPct val="90000"/>
              </a:lnSpc>
              <a:spcBef>
                <a:spcPts val="0"/>
              </a:spcBef>
              <a:spcAft>
                <a:spcPts val="0"/>
              </a:spcAft>
              <a:buSzPts val="3600"/>
              <a:buFont typeface="Barlow Condensed"/>
              <a:buNone/>
              <a:defRPr sz="4800" kern="1200">
                <a:solidFill>
                  <a:schemeClr val="tx1"/>
                </a:solidFill>
                <a:latin typeface="Barlow Condensed"/>
                <a:ea typeface="Barlow Condensed"/>
                <a:cs typeface="Barlow Condensed"/>
                <a:sym typeface="Barlow Condensed"/>
              </a:defRPr>
            </a:lvl1pPr>
            <a:lvl2pPr lvl="1" rtl="0">
              <a:spcBef>
                <a:spcPts val="0"/>
              </a:spcBef>
              <a:spcAft>
                <a:spcPts val="0"/>
              </a:spcAft>
              <a:buSzPts val="3600"/>
              <a:buFont typeface="Barlow Condensed"/>
              <a:buNone/>
              <a:defRPr sz="4800">
                <a:latin typeface="Barlow Condensed"/>
                <a:ea typeface="Barlow Condensed"/>
                <a:cs typeface="Barlow Condensed"/>
                <a:sym typeface="Barlow Condensed"/>
              </a:defRPr>
            </a:lvl2pPr>
            <a:lvl3pPr lvl="2" rtl="0">
              <a:spcBef>
                <a:spcPts val="0"/>
              </a:spcBef>
              <a:spcAft>
                <a:spcPts val="0"/>
              </a:spcAft>
              <a:buSzPts val="3600"/>
              <a:buFont typeface="Barlow Condensed"/>
              <a:buNone/>
              <a:defRPr sz="4800">
                <a:latin typeface="Barlow Condensed"/>
                <a:ea typeface="Barlow Condensed"/>
                <a:cs typeface="Barlow Condensed"/>
                <a:sym typeface="Barlow Condensed"/>
              </a:defRPr>
            </a:lvl3pPr>
            <a:lvl4pPr lvl="3" rtl="0">
              <a:spcBef>
                <a:spcPts val="0"/>
              </a:spcBef>
              <a:spcAft>
                <a:spcPts val="0"/>
              </a:spcAft>
              <a:buSzPts val="3600"/>
              <a:buFont typeface="Barlow Condensed"/>
              <a:buNone/>
              <a:defRPr sz="4800">
                <a:latin typeface="Barlow Condensed"/>
                <a:ea typeface="Barlow Condensed"/>
                <a:cs typeface="Barlow Condensed"/>
                <a:sym typeface="Barlow Condensed"/>
              </a:defRPr>
            </a:lvl4pPr>
            <a:lvl5pPr lvl="4" rtl="0">
              <a:spcBef>
                <a:spcPts val="0"/>
              </a:spcBef>
              <a:spcAft>
                <a:spcPts val="0"/>
              </a:spcAft>
              <a:buSzPts val="3600"/>
              <a:buFont typeface="Barlow Condensed"/>
              <a:buNone/>
              <a:defRPr sz="4800">
                <a:latin typeface="Barlow Condensed"/>
                <a:ea typeface="Barlow Condensed"/>
                <a:cs typeface="Barlow Condensed"/>
                <a:sym typeface="Barlow Condensed"/>
              </a:defRPr>
            </a:lvl5pPr>
            <a:lvl6pPr lvl="5" rtl="0">
              <a:spcBef>
                <a:spcPts val="0"/>
              </a:spcBef>
              <a:spcAft>
                <a:spcPts val="0"/>
              </a:spcAft>
              <a:buSzPts val="3600"/>
              <a:buFont typeface="Barlow Condensed"/>
              <a:buNone/>
              <a:defRPr sz="4800">
                <a:latin typeface="Barlow Condensed"/>
                <a:ea typeface="Barlow Condensed"/>
                <a:cs typeface="Barlow Condensed"/>
                <a:sym typeface="Barlow Condensed"/>
              </a:defRPr>
            </a:lvl6pPr>
            <a:lvl7pPr lvl="6" rtl="0">
              <a:spcBef>
                <a:spcPts val="0"/>
              </a:spcBef>
              <a:spcAft>
                <a:spcPts val="0"/>
              </a:spcAft>
              <a:buSzPts val="3600"/>
              <a:buFont typeface="Barlow Condensed"/>
              <a:buNone/>
              <a:defRPr sz="4800">
                <a:latin typeface="Barlow Condensed"/>
                <a:ea typeface="Barlow Condensed"/>
                <a:cs typeface="Barlow Condensed"/>
                <a:sym typeface="Barlow Condensed"/>
              </a:defRPr>
            </a:lvl7pPr>
            <a:lvl8pPr lvl="7" rtl="0">
              <a:spcBef>
                <a:spcPts val="0"/>
              </a:spcBef>
              <a:spcAft>
                <a:spcPts val="0"/>
              </a:spcAft>
              <a:buSzPts val="3600"/>
              <a:buFont typeface="Barlow Condensed"/>
              <a:buNone/>
              <a:defRPr sz="4800">
                <a:latin typeface="Barlow Condensed"/>
                <a:ea typeface="Barlow Condensed"/>
                <a:cs typeface="Barlow Condensed"/>
                <a:sym typeface="Barlow Condensed"/>
              </a:defRPr>
            </a:lvl8pPr>
            <a:lvl9pPr lvl="8" rtl="0">
              <a:spcBef>
                <a:spcPts val="0"/>
              </a:spcBef>
              <a:spcAft>
                <a:spcPts val="0"/>
              </a:spcAft>
              <a:buSzPts val="3600"/>
              <a:buFont typeface="Barlow Condensed"/>
              <a:buNone/>
              <a:defRPr sz="4800">
                <a:latin typeface="Barlow Condensed"/>
                <a:ea typeface="Barlow Condensed"/>
                <a:cs typeface="Barlow Condensed"/>
                <a:sym typeface="Barlow Condensed"/>
              </a:defRPr>
            </a:lvl9pPr>
          </a:lstStyle>
          <a:p>
            <a:pPr algn="ctr"/>
            <a:r>
              <a:rPr lang="es-MX" sz="2800" b="1" dirty="0">
                <a:latin typeface="Times New Roman" panose="02020603050405020304" pitchFamily="18" charset="0"/>
                <a:cs typeface="Times New Roman" panose="02020603050405020304" pitchFamily="18" charset="0"/>
              </a:rPr>
              <a:t>CONCLUSIONES</a:t>
            </a:r>
            <a:endParaRPr lang="es-EC"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22752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31D941-680C-805C-4F19-3A5DE2FEFC16}"/>
              </a:ext>
            </a:extLst>
          </p:cNvPr>
          <p:cNvSpPr txBox="1">
            <a:spLocks/>
          </p:cNvSpPr>
          <p:nvPr/>
        </p:nvSpPr>
        <p:spPr>
          <a:xfrm>
            <a:off x="1797666" y="350936"/>
            <a:ext cx="8596668" cy="566230"/>
          </a:xfrm>
          <a:prstGeom prst="rect">
            <a:avLst/>
          </a:prstGeom>
        </p:spPr>
        <p:txBody>
          <a:bodyPr spcFirstLastPara="1" vert="horz" wrap="square" lIns="91425" tIns="91425" rIns="91425" bIns="91425" rtlCol="0" anchor="ctr" anchorCtr="0">
            <a:normAutofit lnSpcReduction="10000"/>
          </a:bodyPr>
          <a:lstStyle>
            <a:lvl1pPr lvl="0" algn="l" defTabSz="914400" rtl="0" eaLnBrk="1" latinLnBrk="0" hangingPunct="1">
              <a:lnSpc>
                <a:spcPct val="90000"/>
              </a:lnSpc>
              <a:spcBef>
                <a:spcPts val="0"/>
              </a:spcBef>
              <a:spcAft>
                <a:spcPts val="0"/>
              </a:spcAft>
              <a:buSzPts val="3600"/>
              <a:buFont typeface="Barlow Condensed"/>
              <a:buNone/>
              <a:defRPr sz="4800" kern="1200">
                <a:solidFill>
                  <a:schemeClr val="tx1"/>
                </a:solidFill>
                <a:latin typeface="Barlow Condensed"/>
                <a:ea typeface="Barlow Condensed"/>
                <a:cs typeface="Barlow Condensed"/>
                <a:sym typeface="Barlow Condensed"/>
              </a:defRPr>
            </a:lvl1pPr>
            <a:lvl2pPr lvl="1" rtl="0">
              <a:spcBef>
                <a:spcPts val="0"/>
              </a:spcBef>
              <a:spcAft>
                <a:spcPts val="0"/>
              </a:spcAft>
              <a:buSzPts val="3600"/>
              <a:buFont typeface="Barlow Condensed"/>
              <a:buNone/>
              <a:defRPr sz="4800">
                <a:latin typeface="Barlow Condensed"/>
                <a:ea typeface="Barlow Condensed"/>
                <a:cs typeface="Barlow Condensed"/>
                <a:sym typeface="Barlow Condensed"/>
              </a:defRPr>
            </a:lvl2pPr>
            <a:lvl3pPr lvl="2" rtl="0">
              <a:spcBef>
                <a:spcPts val="0"/>
              </a:spcBef>
              <a:spcAft>
                <a:spcPts val="0"/>
              </a:spcAft>
              <a:buSzPts val="3600"/>
              <a:buFont typeface="Barlow Condensed"/>
              <a:buNone/>
              <a:defRPr sz="4800">
                <a:latin typeface="Barlow Condensed"/>
                <a:ea typeface="Barlow Condensed"/>
                <a:cs typeface="Barlow Condensed"/>
                <a:sym typeface="Barlow Condensed"/>
              </a:defRPr>
            </a:lvl3pPr>
            <a:lvl4pPr lvl="3" rtl="0">
              <a:spcBef>
                <a:spcPts val="0"/>
              </a:spcBef>
              <a:spcAft>
                <a:spcPts val="0"/>
              </a:spcAft>
              <a:buSzPts val="3600"/>
              <a:buFont typeface="Barlow Condensed"/>
              <a:buNone/>
              <a:defRPr sz="4800">
                <a:latin typeface="Barlow Condensed"/>
                <a:ea typeface="Barlow Condensed"/>
                <a:cs typeface="Barlow Condensed"/>
                <a:sym typeface="Barlow Condensed"/>
              </a:defRPr>
            </a:lvl4pPr>
            <a:lvl5pPr lvl="4" rtl="0">
              <a:spcBef>
                <a:spcPts val="0"/>
              </a:spcBef>
              <a:spcAft>
                <a:spcPts val="0"/>
              </a:spcAft>
              <a:buSzPts val="3600"/>
              <a:buFont typeface="Barlow Condensed"/>
              <a:buNone/>
              <a:defRPr sz="4800">
                <a:latin typeface="Barlow Condensed"/>
                <a:ea typeface="Barlow Condensed"/>
                <a:cs typeface="Barlow Condensed"/>
                <a:sym typeface="Barlow Condensed"/>
              </a:defRPr>
            </a:lvl5pPr>
            <a:lvl6pPr lvl="5" rtl="0">
              <a:spcBef>
                <a:spcPts val="0"/>
              </a:spcBef>
              <a:spcAft>
                <a:spcPts val="0"/>
              </a:spcAft>
              <a:buSzPts val="3600"/>
              <a:buFont typeface="Barlow Condensed"/>
              <a:buNone/>
              <a:defRPr sz="4800">
                <a:latin typeface="Barlow Condensed"/>
                <a:ea typeface="Barlow Condensed"/>
                <a:cs typeface="Barlow Condensed"/>
                <a:sym typeface="Barlow Condensed"/>
              </a:defRPr>
            </a:lvl6pPr>
            <a:lvl7pPr lvl="6" rtl="0">
              <a:spcBef>
                <a:spcPts val="0"/>
              </a:spcBef>
              <a:spcAft>
                <a:spcPts val="0"/>
              </a:spcAft>
              <a:buSzPts val="3600"/>
              <a:buFont typeface="Barlow Condensed"/>
              <a:buNone/>
              <a:defRPr sz="4800">
                <a:latin typeface="Barlow Condensed"/>
                <a:ea typeface="Barlow Condensed"/>
                <a:cs typeface="Barlow Condensed"/>
                <a:sym typeface="Barlow Condensed"/>
              </a:defRPr>
            </a:lvl7pPr>
            <a:lvl8pPr lvl="7" rtl="0">
              <a:spcBef>
                <a:spcPts val="0"/>
              </a:spcBef>
              <a:spcAft>
                <a:spcPts val="0"/>
              </a:spcAft>
              <a:buSzPts val="3600"/>
              <a:buFont typeface="Barlow Condensed"/>
              <a:buNone/>
              <a:defRPr sz="4800">
                <a:latin typeface="Barlow Condensed"/>
                <a:ea typeface="Barlow Condensed"/>
                <a:cs typeface="Barlow Condensed"/>
                <a:sym typeface="Barlow Condensed"/>
              </a:defRPr>
            </a:lvl8pPr>
            <a:lvl9pPr lvl="8" rtl="0">
              <a:spcBef>
                <a:spcPts val="0"/>
              </a:spcBef>
              <a:spcAft>
                <a:spcPts val="0"/>
              </a:spcAft>
              <a:buSzPts val="3600"/>
              <a:buFont typeface="Barlow Condensed"/>
              <a:buNone/>
              <a:defRPr sz="4800">
                <a:latin typeface="Barlow Condensed"/>
                <a:ea typeface="Barlow Condensed"/>
                <a:cs typeface="Barlow Condensed"/>
                <a:sym typeface="Barlow Condensed"/>
              </a:defRPr>
            </a:lvl9pPr>
          </a:lstStyle>
          <a:p>
            <a:pPr algn="ctr"/>
            <a:r>
              <a:rPr lang="es-MX" sz="2800" b="1" dirty="0">
                <a:latin typeface="Times New Roman" panose="02020603050405020304" pitchFamily="18" charset="0"/>
                <a:cs typeface="Times New Roman" panose="02020603050405020304" pitchFamily="18" charset="0"/>
              </a:rPr>
              <a:t>RECOMENDACIONES</a:t>
            </a:r>
            <a:endParaRPr lang="es-EC" sz="2800" b="1" dirty="0">
              <a:latin typeface="Times New Roman" panose="02020603050405020304" pitchFamily="18" charset="0"/>
              <a:cs typeface="Times New Roman" panose="02020603050405020304" pitchFamily="18" charset="0"/>
            </a:endParaRPr>
          </a:p>
        </p:txBody>
      </p:sp>
      <p:sp>
        <p:nvSpPr>
          <p:cNvPr id="4" name="CuadroTexto 3">
            <a:extLst>
              <a:ext uri="{FF2B5EF4-FFF2-40B4-BE49-F238E27FC236}">
                <a16:creationId xmlns:a16="http://schemas.microsoft.com/office/drawing/2014/main" id="{29C6C257-D22E-BB4A-8595-9F7C84E46AF3}"/>
              </a:ext>
            </a:extLst>
          </p:cNvPr>
          <p:cNvSpPr txBox="1"/>
          <p:nvPr/>
        </p:nvSpPr>
        <p:spPr>
          <a:xfrm>
            <a:off x="1062445" y="1333009"/>
            <a:ext cx="4728755" cy="3730317"/>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s-EC" sz="2000" dirty="0">
                <a:latin typeface="Times New Roman" panose="02020603050405020304" pitchFamily="18" charset="0"/>
                <a:cs typeface="Times New Roman" panose="02020603050405020304" pitchFamily="18" charset="0"/>
              </a:rPr>
              <a:t>Aunque la literatura menciona la remoción y quema de manchas enfermas como medida de mitigación, es necesario profundizar en estudios de la enfermedad que permitan tener una visión clara del mecanismo de acción de los agentes causales, y así lograr controlar la diseminación de la enfermedad.</a:t>
            </a:r>
          </a:p>
        </p:txBody>
      </p:sp>
      <p:sp>
        <p:nvSpPr>
          <p:cNvPr id="6" name="CuadroTexto 5">
            <a:extLst>
              <a:ext uri="{FF2B5EF4-FFF2-40B4-BE49-F238E27FC236}">
                <a16:creationId xmlns:a16="http://schemas.microsoft.com/office/drawing/2014/main" id="{F186F10F-949D-A839-3830-50874F948E7A}"/>
              </a:ext>
            </a:extLst>
          </p:cNvPr>
          <p:cNvSpPr txBox="1"/>
          <p:nvPr/>
        </p:nvSpPr>
        <p:spPr>
          <a:xfrm>
            <a:off x="6261463" y="1333009"/>
            <a:ext cx="4624251" cy="2345322"/>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s-EC" sz="2000" dirty="0">
                <a:latin typeface="Times New Roman" panose="02020603050405020304" pitchFamily="18" charset="0"/>
                <a:cs typeface="Times New Roman" panose="02020603050405020304" pitchFamily="18" charset="0"/>
              </a:rPr>
              <a:t>Establecer nuevas metodologías para la recolección de muestras vegetales enfermas, puesto que estas son muy escasas, debido a la agresividad de los agentes causales de la enfermedad. </a:t>
            </a:r>
          </a:p>
        </p:txBody>
      </p:sp>
    </p:spTree>
    <p:extLst>
      <p:ext uri="{BB962C8B-B14F-4D97-AF65-F5344CB8AC3E}">
        <p14:creationId xmlns:p14="http://schemas.microsoft.com/office/powerpoint/2010/main" val="17406425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
            <a:extLst>
              <a:ext uri="{FF2B5EF4-FFF2-40B4-BE49-F238E27FC236}">
                <a16:creationId xmlns:a16="http://schemas.microsoft.com/office/drawing/2014/main" id="{410D66D7-F20F-89AA-3AE0-F1750198F07A}"/>
              </a:ext>
            </a:extLst>
          </p:cNvPr>
          <p:cNvSpPr txBox="1">
            <a:spLocks/>
          </p:cNvSpPr>
          <p:nvPr/>
        </p:nvSpPr>
        <p:spPr>
          <a:xfrm>
            <a:off x="1797666" y="2688619"/>
            <a:ext cx="8596668" cy="1326789"/>
          </a:xfrm>
          <a:prstGeom prst="rect">
            <a:avLst/>
          </a:prstGeom>
        </p:spPr>
        <p:txBody>
          <a:bodyPr spcFirstLastPara="1" vert="horz" wrap="square" lIns="91425" tIns="91425" rIns="91425" bIns="91425" rtlCol="0" anchor="ctr" anchorCtr="0">
            <a:normAutofit/>
          </a:bodyPr>
          <a:lstStyle>
            <a:lvl1pPr lvl="0" algn="l" defTabSz="914400" rtl="0" eaLnBrk="1" latinLnBrk="0" hangingPunct="1">
              <a:lnSpc>
                <a:spcPct val="90000"/>
              </a:lnSpc>
              <a:spcBef>
                <a:spcPts val="0"/>
              </a:spcBef>
              <a:spcAft>
                <a:spcPts val="0"/>
              </a:spcAft>
              <a:buSzPts val="3600"/>
              <a:buFont typeface="Barlow Condensed"/>
              <a:buNone/>
              <a:defRPr sz="4800" kern="1200">
                <a:solidFill>
                  <a:schemeClr val="tx1"/>
                </a:solidFill>
                <a:latin typeface="Barlow Condensed"/>
                <a:ea typeface="Barlow Condensed"/>
                <a:cs typeface="Barlow Condensed"/>
                <a:sym typeface="Barlow Condensed"/>
              </a:defRPr>
            </a:lvl1pPr>
            <a:lvl2pPr lvl="1" rtl="0">
              <a:spcBef>
                <a:spcPts val="0"/>
              </a:spcBef>
              <a:spcAft>
                <a:spcPts val="0"/>
              </a:spcAft>
              <a:buSzPts val="3600"/>
              <a:buFont typeface="Barlow Condensed"/>
              <a:buNone/>
              <a:defRPr sz="4800">
                <a:latin typeface="Barlow Condensed"/>
                <a:ea typeface="Barlow Condensed"/>
                <a:cs typeface="Barlow Condensed"/>
                <a:sym typeface="Barlow Condensed"/>
              </a:defRPr>
            </a:lvl2pPr>
            <a:lvl3pPr lvl="2" rtl="0">
              <a:spcBef>
                <a:spcPts val="0"/>
              </a:spcBef>
              <a:spcAft>
                <a:spcPts val="0"/>
              </a:spcAft>
              <a:buSzPts val="3600"/>
              <a:buFont typeface="Barlow Condensed"/>
              <a:buNone/>
              <a:defRPr sz="4800">
                <a:latin typeface="Barlow Condensed"/>
                <a:ea typeface="Barlow Condensed"/>
                <a:cs typeface="Barlow Condensed"/>
                <a:sym typeface="Barlow Condensed"/>
              </a:defRPr>
            </a:lvl3pPr>
            <a:lvl4pPr lvl="3" rtl="0">
              <a:spcBef>
                <a:spcPts val="0"/>
              </a:spcBef>
              <a:spcAft>
                <a:spcPts val="0"/>
              </a:spcAft>
              <a:buSzPts val="3600"/>
              <a:buFont typeface="Barlow Condensed"/>
              <a:buNone/>
              <a:defRPr sz="4800">
                <a:latin typeface="Barlow Condensed"/>
                <a:ea typeface="Barlow Condensed"/>
                <a:cs typeface="Barlow Condensed"/>
                <a:sym typeface="Barlow Condensed"/>
              </a:defRPr>
            </a:lvl4pPr>
            <a:lvl5pPr lvl="4" rtl="0">
              <a:spcBef>
                <a:spcPts val="0"/>
              </a:spcBef>
              <a:spcAft>
                <a:spcPts val="0"/>
              </a:spcAft>
              <a:buSzPts val="3600"/>
              <a:buFont typeface="Barlow Condensed"/>
              <a:buNone/>
              <a:defRPr sz="4800">
                <a:latin typeface="Barlow Condensed"/>
                <a:ea typeface="Barlow Condensed"/>
                <a:cs typeface="Barlow Condensed"/>
                <a:sym typeface="Barlow Condensed"/>
              </a:defRPr>
            </a:lvl5pPr>
            <a:lvl6pPr lvl="5" rtl="0">
              <a:spcBef>
                <a:spcPts val="0"/>
              </a:spcBef>
              <a:spcAft>
                <a:spcPts val="0"/>
              </a:spcAft>
              <a:buSzPts val="3600"/>
              <a:buFont typeface="Barlow Condensed"/>
              <a:buNone/>
              <a:defRPr sz="4800">
                <a:latin typeface="Barlow Condensed"/>
                <a:ea typeface="Barlow Condensed"/>
                <a:cs typeface="Barlow Condensed"/>
                <a:sym typeface="Barlow Condensed"/>
              </a:defRPr>
            </a:lvl6pPr>
            <a:lvl7pPr lvl="6" rtl="0">
              <a:spcBef>
                <a:spcPts val="0"/>
              </a:spcBef>
              <a:spcAft>
                <a:spcPts val="0"/>
              </a:spcAft>
              <a:buSzPts val="3600"/>
              <a:buFont typeface="Barlow Condensed"/>
              <a:buNone/>
              <a:defRPr sz="4800">
                <a:latin typeface="Barlow Condensed"/>
                <a:ea typeface="Barlow Condensed"/>
                <a:cs typeface="Barlow Condensed"/>
                <a:sym typeface="Barlow Condensed"/>
              </a:defRPr>
            </a:lvl7pPr>
            <a:lvl8pPr lvl="7" rtl="0">
              <a:spcBef>
                <a:spcPts val="0"/>
              </a:spcBef>
              <a:spcAft>
                <a:spcPts val="0"/>
              </a:spcAft>
              <a:buSzPts val="3600"/>
              <a:buFont typeface="Barlow Condensed"/>
              <a:buNone/>
              <a:defRPr sz="4800">
                <a:latin typeface="Barlow Condensed"/>
                <a:ea typeface="Barlow Condensed"/>
                <a:cs typeface="Barlow Condensed"/>
                <a:sym typeface="Barlow Condensed"/>
              </a:defRPr>
            </a:lvl8pPr>
            <a:lvl9pPr lvl="8" rtl="0">
              <a:spcBef>
                <a:spcPts val="0"/>
              </a:spcBef>
              <a:spcAft>
                <a:spcPts val="0"/>
              </a:spcAft>
              <a:buSzPts val="3600"/>
              <a:buFont typeface="Barlow Condensed"/>
              <a:buNone/>
              <a:defRPr sz="4800">
                <a:latin typeface="Barlow Condensed"/>
                <a:ea typeface="Barlow Condensed"/>
                <a:cs typeface="Barlow Condensed"/>
                <a:sym typeface="Barlow Condensed"/>
              </a:defRPr>
            </a:lvl9pPr>
          </a:lstStyle>
          <a:p>
            <a:pPr algn="ctr"/>
            <a:r>
              <a:rPr lang="es-MX" b="1" dirty="0">
                <a:latin typeface="Times New Roman" panose="02020603050405020304" pitchFamily="18" charset="0"/>
                <a:cs typeface="Times New Roman" panose="02020603050405020304" pitchFamily="18" charset="0"/>
              </a:rPr>
              <a:t>MUCHAS GRACIAS…</a:t>
            </a:r>
            <a:endParaRPr lang="es-EC"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25151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
            <a:extLst>
              <a:ext uri="{FF2B5EF4-FFF2-40B4-BE49-F238E27FC236}">
                <a16:creationId xmlns:a16="http://schemas.microsoft.com/office/drawing/2014/main" id="{7F8AB652-AD6F-7385-5FCC-76E49FEAF975}"/>
              </a:ext>
            </a:extLst>
          </p:cNvPr>
          <p:cNvSpPr txBox="1">
            <a:spLocks/>
          </p:cNvSpPr>
          <p:nvPr/>
        </p:nvSpPr>
        <p:spPr>
          <a:xfrm>
            <a:off x="1797666" y="309458"/>
            <a:ext cx="8596668" cy="742122"/>
          </a:xfrm>
          <a:prstGeom prst="rect">
            <a:avLst/>
          </a:prstGeom>
        </p:spPr>
        <p:txBody>
          <a:bodyPr spcFirstLastPara="1" vert="horz" wrap="square" lIns="91425" tIns="91425" rIns="91425" bIns="91425" rtlCol="0" anchor="ctr" anchorCtr="0">
            <a:normAutofit/>
          </a:bodyPr>
          <a:lstStyle>
            <a:lvl1pPr lvl="0" algn="l" defTabSz="914400" rtl="0" eaLnBrk="1" latinLnBrk="0" hangingPunct="1">
              <a:lnSpc>
                <a:spcPct val="90000"/>
              </a:lnSpc>
              <a:spcBef>
                <a:spcPts val="0"/>
              </a:spcBef>
              <a:spcAft>
                <a:spcPts val="0"/>
              </a:spcAft>
              <a:buSzPts val="3600"/>
              <a:buFont typeface="Barlow Condensed"/>
              <a:buNone/>
              <a:defRPr sz="4800" kern="1200">
                <a:solidFill>
                  <a:schemeClr val="tx1"/>
                </a:solidFill>
                <a:latin typeface="Barlow Condensed"/>
                <a:ea typeface="Barlow Condensed"/>
                <a:cs typeface="Barlow Condensed"/>
                <a:sym typeface="Barlow Condensed"/>
              </a:defRPr>
            </a:lvl1pPr>
            <a:lvl2pPr lvl="1" rtl="0">
              <a:spcBef>
                <a:spcPts val="0"/>
              </a:spcBef>
              <a:spcAft>
                <a:spcPts val="0"/>
              </a:spcAft>
              <a:buSzPts val="3600"/>
              <a:buFont typeface="Barlow Condensed"/>
              <a:buNone/>
              <a:defRPr sz="4800">
                <a:latin typeface="Barlow Condensed"/>
                <a:ea typeface="Barlow Condensed"/>
                <a:cs typeface="Barlow Condensed"/>
                <a:sym typeface="Barlow Condensed"/>
              </a:defRPr>
            </a:lvl2pPr>
            <a:lvl3pPr lvl="2" rtl="0">
              <a:spcBef>
                <a:spcPts val="0"/>
              </a:spcBef>
              <a:spcAft>
                <a:spcPts val="0"/>
              </a:spcAft>
              <a:buSzPts val="3600"/>
              <a:buFont typeface="Barlow Condensed"/>
              <a:buNone/>
              <a:defRPr sz="4800">
                <a:latin typeface="Barlow Condensed"/>
                <a:ea typeface="Barlow Condensed"/>
                <a:cs typeface="Barlow Condensed"/>
                <a:sym typeface="Barlow Condensed"/>
              </a:defRPr>
            </a:lvl3pPr>
            <a:lvl4pPr lvl="3" rtl="0">
              <a:spcBef>
                <a:spcPts val="0"/>
              </a:spcBef>
              <a:spcAft>
                <a:spcPts val="0"/>
              </a:spcAft>
              <a:buSzPts val="3600"/>
              <a:buFont typeface="Barlow Condensed"/>
              <a:buNone/>
              <a:defRPr sz="4800">
                <a:latin typeface="Barlow Condensed"/>
                <a:ea typeface="Barlow Condensed"/>
                <a:cs typeface="Barlow Condensed"/>
                <a:sym typeface="Barlow Condensed"/>
              </a:defRPr>
            </a:lvl4pPr>
            <a:lvl5pPr lvl="4" rtl="0">
              <a:spcBef>
                <a:spcPts val="0"/>
              </a:spcBef>
              <a:spcAft>
                <a:spcPts val="0"/>
              </a:spcAft>
              <a:buSzPts val="3600"/>
              <a:buFont typeface="Barlow Condensed"/>
              <a:buNone/>
              <a:defRPr sz="4800">
                <a:latin typeface="Barlow Condensed"/>
                <a:ea typeface="Barlow Condensed"/>
                <a:cs typeface="Barlow Condensed"/>
                <a:sym typeface="Barlow Condensed"/>
              </a:defRPr>
            </a:lvl5pPr>
            <a:lvl6pPr lvl="5" rtl="0">
              <a:spcBef>
                <a:spcPts val="0"/>
              </a:spcBef>
              <a:spcAft>
                <a:spcPts val="0"/>
              </a:spcAft>
              <a:buSzPts val="3600"/>
              <a:buFont typeface="Barlow Condensed"/>
              <a:buNone/>
              <a:defRPr sz="4800">
                <a:latin typeface="Barlow Condensed"/>
                <a:ea typeface="Barlow Condensed"/>
                <a:cs typeface="Barlow Condensed"/>
                <a:sym typeface="Barlow Condensed"/>
              </a:defRPr>
            </a:lvl6pPr>
            <a:lvl7pPr lvl="6" rtl="0">
              <a:spcBef>
                <a:spcPts val="0"/>
              </a:spcBef>
              <a:spcAft>
                <a:spcPts val="0"/>
              </a:spcAft>
              <a:buSzPts val="3600"/>
              <a:buFont typeface="Barlow Condensed"/>
              <a:buNone/>
              <a:defRPr sz="4800">
                <a:latin typeface="Barlow Condensed"/>
                <a:ea typeface="Barlow Condensed"/>
                <a:cs typeface="Barlow Condensed"/>
                <a:sym typeface="Barlow Condensed"/>
              </a:defRPr>
            </a:lvl7pPr>
            <a:lvl8pPr lvl="7" rtl="0">
              <a:spcBef>
                <a:spcPts val="0"/>
              </a:spcBef>
              <a:spcAft>
                <a:spcPts val="0"/>
              </a:spcAft>
              <a:buSzPts val="3600"/>
              <a:buFont typeface="Barlow Condensed"/>
              <a:buNone/>
              <a:defRPr sz="4800">
                <a:latin typeface="Barlow Condensed"/>
                <a:ea typeface="Barlow Condensed"/>
                <a:cs typeface="Barlow Condensed"/>
                <a:sym typeface="Barlow Condensed"/>
              </a:defRPr>
            </a:lvl8pPr>
            <a:lvl9pPr lvl="8" rtl="0">
              <a:spcBef>
                <a:spcPts val="0"/>
              </a:spcBef>
              <a:spcAft>
                <a:spcPts val="0"/>
              </a:spcAft>
              <a:buSzPts val="3600"/>
              <a:buFont typeface="Barlow Condensed"/>
              <a:buNone/>
              <a:defRPr sz="4800">
                <a:latin typeface="Barlow Condensed"/>
                <a:ea typeface="Barlow Condensed"/>
                <a:cs typeface="Barlow Condensed"/>
                <a:sym typeface="Barlow Condensed"/>
              </a:defRPr>
            </a:lvl9pPr>
          </a:lstStyle>
          <a:p>
            <a:pPr algn="ctr"/>
            <a:r>
              <a:rPr lang="es-MX" sz="2800" b="1" dirty="0">
                <a:latin typeface="Times New Roman" panose="02020603050405020304" pitchFamily="18" charset="0"/>
                <a:cs typeface="Times New Roman" panose="02020603050405020304" pitchFamily="18" charset="0"/>
              </a:rPr>
              <a:t>INTRODUCCIÓN</a:t>
            </a:r>
            <a:endParaRPr lang="es-EC" sz="2800" b="1" dirty="0">
              <a:latin typeface="Times New Roman" panose="02020603050405020304" pitchFamily="18" charset="0"/>
              <a:cs typeface="Times New Roman" panose="02020603050405020304" pitchFamily="18" charset="0"/>
            </a:endParaRPr>
          </a:p>
        </p:txBody>
      </p:sp>
      <p:sp>
        <p:nvSpPr>
          <p:cNvPr id="13" name="CuadroTexto 12">
            <a:extLst>
              <a:ext uri="{FF2B5EF4-FFF2-40B4-BE49-F238E27FC236}">
                <a16:creationId xmlns:a16="http://schemas.microsoft.com/office/drawing/2014/main" id="{9B849500-5D47-DAD3-B91F-5855AAFE77FF}"/>
              </a:ext>
            </a:extLst>
          </p:cNvPr>
          <p:cNvSpPr txBox="1"/>
          <p:nvPr/>
        </p:nvSpPr>
        <p:spPr>
          <a:xfrm>
            <a:off x="657308" y="1330028"/>
            <a:ext cx="5438692" cy="4197944"/>
          </a:xfrm>
          <a:prstGeom prst="rect">
            <a:avLst/>
          </a:prstGeom>
          <a:noFill/>
        </p:spPr>
        <p:txBody>
          <a:bodyPr wrap="square">
            <a:spAutoFit/>
          </a:bodyPr>
          <a:lstStyle/>
          <a:p>
            <a:pPr algn="just">
              <a:lnSpc>
                <a:spcPct val="150000"/>
              </a:lnSpc>
            </a:pPr>
            <a:r>
              <a:rPr lang="es-EC" sz="2000" dirty="0">
                <a:effectLst/>
                <a:latin typeface="Times New Roman" panose="02020603050405020304" pitchFamily="18" charset="0"/>
                <a:ea typeface="Calibri" panose="020F0502020204030204" pitchFamily="34" charset="0"/>
                <a:cs typeface="Calibri" panose="020F0502020204030204" pitchFamily="34" charset="0"/>
              </a:rPr>
              <a:t>Dentro del ámbito mundial las especies de bambú son muy importantes gracias a la diversidad de sus productos. El género </a:t>
            </a:r>
            <a:r>
              <a:rPr lang="es-EC" sz="2000" i="1" dirty="0" err="1">
                <a:effectLst/>
                <a:latin typeface="Times New Roman" panose="02020603050405020304" pitchFamily="18" charset="0"/>
                <a:ea typeface="Calibri" panose="020F0502020204030204" pitchFamily="34" charset="0"/>
                <a:cs typeface="Calibri" panose="020F0502020204030204" pitchFamily="34" charset="0"/>
              </a:rPr>
              <a:t>Dendrocalamus</a:t>
            </a:r>
            <a:r>
              <a:rPr lang="es-EC" sz="2000" dirty="0">
                <a:effectLst/>
                <a:latin typeface="Times New Roman" panose="02020603050405020304" pitchFamily="18" charset="0"/>
                <a:ea typeface="Calibri" panose="020F0502020204030204" pitchFamily="34" charset="0"/>
                <a:cs typeface="Calibri" panose="020F0502020204030204" pitchFamily="34" charset="0"/>
              </a:rPr>
              <a:t> es uno de los de mayor relevancia gracias a sus aplicaciones en la construcción, industria farmacéutica, producción de muebles, industria del papel, artesanías y otros. De manera natural, esta especie se distribuye a lo largo del continente asiático en India, Tailandia, Vietnam, Malasia, Indonesia y Filipinas.</a:t>
            </a:r>
            <a:endParaRPr lang="es-EC" sz="2000" dirty="0"/>
          </a:p>
        </p:txBody>
      </p:sp>
      <p:pic>
        <p:nvPicPr>
          <p:cNvPr id="3" name="Imagen 2">
            <a:extLst>
              <a:ext uri="{FF2B5EF4-FFF2-40B4-BE49-F238E27FC236}">
                <a16:creationId xmlns:a16="http://schemas.microsoft.com/office/drawing/2014/main" id="{B1B1E789-41D4-693A-281C-9FBE546199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5488" y="1512735"/>
            <a:ext cx="2676825" cy="4015238"/>
          </a:xfrm>
          <a:prstGeom prst="rect">
            <a:avLst/>
          </a:prstGeom>
        </p:spPr>
      </p:pic>
      <p:pic>
        <p:nvPicPr>
          <p:cNvPr id="9" name="Imagen 8">
            <a:extLst>
              <a:ext uri="{FF2B5EF4-FFF2-40B4-BE49-F238E27FC236}">
                <a16:creationId xmlns:a16="http://schemas.microsoft.com/office/drawing/2014/main" id="{3EFFB074-58A2-216E-2EBA-C960C79CAA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92313" y="1512735"/>
            <a:ext cx="2658388" cy="1993791"/>
          </a:xfrm>
          <a:prstGeom prst="rect">
            <a:avLst/>
          </a:prstGeom>
        </p:spPr>
      </p:pic>
      <p:pic>
        <p:nvPicPr>
          <p:cNvPr id="12" name="Imagen 11">
            <a:extLst>
              <a:ext uri="{FF2B5EF4-FFF2-40B4-BE49-F238E27FC236}">
                <a16:creationId xmlns:a16="http://schemas.microsoft.com/office/drawing/2014/main" id="{07B6E2DA-4ADA-6A9D-3442-EC3E7B6AE73B}"/>
              </a:ext>
            </a:extLst>
          </p:cNvPr>
          <p:cNvPicPr>
            <a:picLocks noChangeAspect="1"/>
          </p:cNvPicPr>
          <p:nvPr/>
        </p:nvPicPr>
        <p:blipFill rotWithShape="1">
          <a:blip r:embed="rId4"/>
          <a:srcRect l="32674" t="19394" r="33478" b="40290"/>
          <a:stretch/>
        </p:blipFill>
        <p:spPr>
          <a:xfrm>
            <a:off x="9392311" y="3506526"/>
            <a:ext cx="2658387" cy="2021446"/>
          </a:xfrm>
          <a:prstGeom prst="rect">
            <a:avLst/>
          </a:prstGeom>
        </p:spPr>
      </p:pic>
    </p:spTree>
    <p:extLst>
      <p:ext uri="{BB962C8B-B14F-4D97-AF65-F5344CB8AC3E}">
        <p14:creationId xmlns:p14="http://schemas.microsoft.com/office/powerpoint/2010/main" val="468525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
            <a:extLst>
              <a:ext uri="{FF2B5EF4-FFF2-40B4-BE49-F238E27FC236}">
                <a16:creationId xmlns:a16="http://schemas.microsoft.com/office/drawing/2014/main" id="{8900373A-C586-A945-90CD-CB8136E8AAF8}"/>
              </a:ext>
            </a:extLst>
          </p:cNvPr>
          <p:cNvSpPr txBox="1">
            <a:spLocks/>
          </p:cNvSpPr>
          <p:nvPr/>
        </p:nvSpPr>
        <p:spPr>
          <a:xfrm>
            <a:off x="1797666" y="309458"/>
            <a:ext cx="8596668" cy="742122"/>
          </a:xfrm>
          <a:prstGeom prst="rect">
            <a:avLst/>
          </a:prstGeom>
        </p:spPr>
        <p:txBody>
          <a:bodyPr spcFirstLastPara="1" vert="horz" wrap="square" lIns="91425" tIns="91425" rIns="91425" bIns="91425" rtlCol="0" anchor="ctr" anchorCtr="0">
            <a:normAutofit/>
          </a:bodyPr>
          <a:lstStyle>
            <a:lvl1pPr lvl="0" algn="l" defTabSz="914400" rtl="0" eaLnBrk="1" latinLnBrk="0" hangingPunct="1">
              <a:lnSpc>
                <a:spcPct val="90000"/>
              </a:lnSpc>
              <a:spcBef>
                <a:spcPts val="0"/>
              </a:spcBef>
              <a:spcAft>
                <a:spcPts val="0"/>
              </a:spcAft>
              <a:buSzPts val="3600"/>
              <a:buFont typeface="Barlow Condensed"/>
              <a:buNone/>
              <a:defRPr sz="4800" kern="1200">
                <a:solidFill>
                  <a:schemeClr val="tx1"/>
                </a:solidFill>
                <a:latin typeface="Barlow Condensed"/>
                <a:ea typeface="Barlow Condensed"/>
                <a:cs typeface="Barlow Condensed"/>
                <a:sym typeface="Barlow Condensed"/>
              </a:defRPr>
            </a:lvl1pPr>
            <a:lvl2pPr lvl="1" rtl="0">
              <a:spcBef>
                <a:spcPts val="0"/>
              </a:spcBef>
              <a:spcAft>
                <a:spcPts val="0"/>
              </a:spcAft>
              <a:buSzPts val="3600"/>
              <a:buFont typeface="Barlow Condensed"/>
              <a:buNone/>
              <a:defRPr sz="4800">
                <a:latin typeface="Barlow Condensed"/>
                <a:ea typeface="Barlow Condensed"/>
                <a:cs typeface="Barlow Condensed"/>
                <a:sym typeface="Barlow Condensed"/>
              </a:defRPr>
            </a:lvl2pPr>
            <a:lvl3pPr lvl="2" rtl="0">
              <a:spcBef>
                <a:spcPts val="0"/>
              </a:spcBef>
              <a:spcAft>
                <a:spcPts val="0"/>
              </a:spcAft>
              <a:buSzPts val="3600"/>
              <a:buFont typeface="Barlow Condensed"/>
              <a:buNone/>
              <a:defRPr sz="4800">
                <a:latin typeface="Barlow Condensed"/>
                <a:ea typeface="Barlow Condensed"/>
                <a:cs typeface="Barlow Condensed"/>
                <a:sym typeface="Barlow Condensed"/>
              </a:defRPr>
            </a:lvl3pPr>
            <a:lvl4pPr lvl="3" rtl="0">
              <a:spcBef>
                <a:spcPts val="0"/>
              </a:spcBef>
              <a:spcAft>
                <a:spcPts val="0"/>
              </a:spcAft>
              <a:buSzPts val="3600"/>
              <a:buFont typeface="Barlow Condensed"/>
              <a:buNone/>
              <a:defRPr sz="4800">
                <a:latin typeface="Barlow Condensed"/>
                <a:ea typeface="Barlow Condensed"/>
                <a:cs typeface="Barlow Condensed"/>
                <a:sym typeface="Barlow Condensed"/>
              </a:defRPr>
            </a:lvl4pPr>
            <a:lvl5pPr lvl="4" rtl="0">
              <a:spcBef>
                <a:spcPts val="0"/>
              </a:spcBef>
              <a:spcAft>
                <a:spcPts val="0"/>
              </a:spcAft>
              <a:buSzPts val="3600"/>
              <a:buFont typeface="Barlow Condensed"/>
              <a:buNone/>
              <a:defRPr sz="4800">
                <a:latin typeface="Barlow Condensed"/>
                <a:ea typeface="Barlow Condensed"/>
                <a:cs typeface="Barlow Condensed"/>
                <a:sym typeface="Barlow Condensed"/>
              </a:defRPr>
            </a:lvl5pPr>
            <a:lvl6pPr lvl="5" rtl="0">
              <a:spcBef>
                <a:spcPts val="0"/>
              </a:spcBef>
              <a:spcAft>
                <a:spcPts val="0"/>
              </a:spcAft>
              <a:buSzPts val="3600"/>
              <a:buFont typeface="Barlow Condensed"/>
              <a:buNone/>
              <a:defRPr sz="4800">
                <a:latin typeface="Barlow Condensed"/>
                <a:ea typeface="Barlow Condensed"/>
                <a:cs typeface="Barlow Condensed"/>
                <a:sym typeface="Barlow Condensed"/>
              </a:defRPr>
            </a:lvl6pPr>
            <a:lvl7pPr lvl="6" rtl="0">
              <a:spcBef>
                <a:spcPts val="0"/>
              </a:spcBef>
              <a:spcAft>
                <a:spcPts val="0"/>
              </a:spcAft>
              <a:buSzPts val="3600"/>
              <a:buFont typeface="Barlow Condensed"/>
              <a:buNone/>
              <a:defRPr sz="4800">
                <a:latin typeface="Barlow Condensed"/>
                <a:ea typeface="Barlow Condensed"/>
                <a:cs typeface="Barlow Condensed"/>
                <a:sym typeface="Barlow Condensed"/>
              </a:defRPr>
            </a:lvl7pPr>
            <a:lvl8pPr lvl="7" rtl="0">
              <a:spcBef>
                <a:spcPts val="0"/>
              </a:spcBef>
              <a:spcAft>
                <a:spcPts val="0"/>
              </a:spcAft>
              <a:buSzPts val="3600"/>
              <a:buFont typeface="Barlow Condensed"/>
              <a:buNone/>
              <a:defRPr sz="4800">
                <a:latin typeface="Barlow Condensed"/>
                <a:ea typeface="Barlow Condensed"/>
                <a:cs typeface="Barlow Condensed"/>
                <a:sym typeface="Barlow Condensed"/>
              </a:defRPr>
            </a:lvl8pPr>
            <a:lvl9pPr lvl="8" rtl="0">
              <a:spcBef>
                <a:spcPts val="0"/>
              </a:spcBef>
              <a:spcAft>
                <a:spcPts val="0"/>
              </a:spcAft>
              <a:buSzPts val="3600"/>
              <a:buFont typeface="Barlow Condensed"/>
              <a:buNone/>
              <a:defRPr sz="4800">
                <a:latin typeface="Barlow Condensed"/>
                <a:ea typeface="Barlow Condensed"/>
                <a:cs typeface="Barlow Condensed"/>
                <a:sym typeface="Barlow Condensed"/>
              </a:defRPr>
            </a:lvl9pPr>
          </a:lstStyle>
          <a:p>
            <a:pPr algn="ctr"/>
            <a:r>
              <a:rPr lang="es-MX" sz="2800" b="1" dirty="0">
                <a:latin typeface="Times New Roman" panose="02020603050405020304" pitchFamily="18" charset="0"/>
                <a:cs typeface="Times New Roman" panose="02020603050405020304" pitchFamily="18" charset="0"/>
              </a:rPr>
              <a:t>PLANTEAMIENTO DEL PROBLEMA</a:t>
            </a:r>
            <a:endParaRPr lang="es-EC" sz="2800" b="1" dirty="0">
              <a:latin typeface="Times New Roman" panose="02020603050405020304" pitchFamily="18" charset="0"/>
              <a:cs typeface="Times New Roman" panose="02020603050405020304" pitchFamily="18" charset="0"/>
            </a:endParaRPr>
          </a:p>
        </p:txBody>
      </p:sp>
      <p:sp>
        <p:nvSpPr>
          <p:cNvPr id="15" name="CuadroTexto 14">
            <a:extLst>
              <a:ext uri="{FF2B5EF4-FFF2-40B4-BE49-F238E27FC236}">
                <a16:creationId xmlns:a16="http://schemas.microsoft.com/office/drawing/2014/main" id="{E538FEAA-A2AD-EA7B-084A-7A7B0076982A}"/>
              </a:ext>
            </a:extLst>
          </p:cNvPr>
          <p:cNvSpPr txBox="1"/>
          <p:nvPr/>
        </p:nvSpPr>
        <p:spPr>
          <a:xfrm>
            <a:off x="620203" y="1333009"/>
            <a:ext cx="5475798" cy="3730317"/>
          </a:xfrm>
          <a:prstGeom prst="rect">
            <a:avLst/>
          </a:prstGeom>
          <a:noFill/>
        </p:spPr>
        <p:txBody>
          <a:bodyPr wrap="square">
            <a:spAutoFit/>
          </a:bodyPr>
          <a:lstStyle/>
          <a:p>
            <a:pPr algn="just">
              <a:lnSpc>
                <a:spcPct val="150000"/>
              </a:lnSpc>
            </a:pPr>
            <a:r>
              <a:rPr lang="es-EC" sz="2000" dirty="0">
                <a:latin typeface="Times New Roman" panose="02020603050405020304" pitchFamily="18" charset="0"/>
                <a:cs typeface="Times New Roman" panose="02020603050405020304" pitchFamily="18" charset="0"/>
              </a:rPr>
              <a:t>A lo largo de los años las enfermedades asociadas a </a:t>
            </a:r>
            <a:r>
              <a:rPr lang="es-EC" sz="2000" i="1" dirty="0">
                <a:latin typeface="Times New Roman" panose="02020603050405020304" pitchFamily="18" charset="0"/>
                <a:cs typeface="Times New Roman" panose="02020603050405020304" pitchFamily="18" charset="0"/>
              </a:rPr>
              <a:t>D. </a:t>
            </a:r>
            <a:r>
              <a:rPr lang="es-EC" sz="2000" i="1" dirty="0" err="1">
                <a:latin typeface="Times New Roman" panose="02020603050405020304" pitchFamily="18" charset="0"/>
                <a:cs typeface="Times New Roman" panose="02020603050405020304" pitchFamily="18" charset="0"/>
              </a:rPr>
              <a:t>asper</a:t>
            </a:r>
            <a:r>
              <a:rPr lang="es-EC" sz="2000" i="1" dirty="0">
                <a:latin typeface="Times New Roman" panose="02020603050405020304" pitchFamily="18" charset="0"/>
                <a:cs typeface="Times New Roman" panose="02020603050405020304" pitchFamily="18" charset="0"/>
              </a:rPr>
              <a:t> </a:t>
            </a:r>
            <a:r>
              <a:rPr lang="es-EC" sz="2000" dirty="0">
                <a:latin typeface="Times New Roman" panose="02020603050405020304" pitchFamily="18" charset="0"/>
                <a:cs typeface="Times New Roman" panose="02020603050405020304" pitchFamily="18" charset="0"/>
              </a:rPr>
              <a:t>no han sido estudiadas a fondo, la literatura mundial menciona las siguientes: Mosaico del bambú, Roya, Fumagina, Escoba de bruja, y una de las más recurrentes en Asia y Sudamérica es marchitez bacteriana o </a:t>
            </a:r>
            <a:r>
              <a:rPr lang="es-EC" sz="2000" dirty="0" err="1">
                <a:latin typeface="Times New Roman" panose="02020603050405020304" pitchFamily="18" charset="0"/>
                <a:cs typeface="Times New Roman" panose="02020603050405020304" pitchFamily="18" charset="0"/>
              </a:rPr>
              <a:t>bacteriosis</a:t>
            </a:r>
            <a:r>
              <a:rPr lang="es-EC" sz="2000" dirty="0">
                <a:latin typeface="Times New Roman" panose="02020603050405020304" pitchFamily="18" charset="0"/>
                <a:cs typeface="Times New Roman" panose="02020603050405020304" pitchFamily="18" charset="0"/>
              </a:rPr>
              <a:t> asociadas a </a:t>
            </a:r>
            <a:r>
              <a:rPr lang="es-EC" sz="2000" i="1" dirty="0" err="1">
                <a:latin typeface="Times New Roman" panose="02020603050405020304" pitchFamily="18" charset="0"/>
                <a:cs typeface="Times New Roman" panose="02020603050405020304" pitchFamily="18" charset="0"/>
              </a:rPr>
              <a:t>Erwinia</a:t>
            </a:r>
            <a:r>
              <a:rPr lang="es-EC" sz="2000" i="1" dirty="0">
                <a:latin typeface="Times New Roman" panose="02020603050405020304" pitchFamily="18" charset="0"/>
                <a:cs typeface="Times New Roman" panose="02020603050405020304" pitchFamily="18" charset="0"/>
              </a:rPr>
              <a:t> </a:t>
            </a:r>
            <a:r>
              <a:rPr lang="es-EC" sz="2000" i="1" dirty="0" err="1">
                <a:latin typeface="Times New Roman" panose="02020603050405020304" pitchFamily="18" charset="0"/>
                <a:cs typeface="Times New Roman" panose="02020603050405020304" pitchFamily="18" charset="0"/>
              </a:rPr>
              <a:t>sinocalami</a:t>
            </a:r>
            <a:r>
              <a:rPr lang="es-EC" sz="2000" dirty="0">
                <a:latin typeface="Times New Roman" panose="02020603050405020304" pitchFamily="18" charset="0"/>
                <a:cs typeface="Times New Roman" panose="02020603050405020304" pitchFamily="18" charset="0"/>
              </a:rPr>
              <a:t> y </a:t>
            </a:r>
            <a:r>
              <a:rPr lang="es-EC" sz="2000" i="1" dirty="0">
                <a:latin typeface="Times New Roman" panose="02020603050405020304" pitchFamily="18" charset="0"/>
                <a:cs typeface="Times New Roman" panose="02020603050405020304" pitchFamily="18" charset="0"/>
              </a:rPr>
              <a:t>Pseudomonas </a:t>
            </a:r>
            <a:r>
              <a:rPr lang="es-EC" sz="2000" i="1" dirty="0" err="1">
                <a:latin typeface="Times New Roman" panose="02020603050405020304" pitchFamily="18" charset="0"/>
                <a:cs typeface="Times New Roman" panose="02020603050405020304" pitchFamily="18" charset="0"/>
              </a:rPr>
              <a:t>alboprecipitans</a:t>
            </a:r>
            <a:r>
              <a:rPr lang="es-EC" sz="2000" dirty="0">
                <a:latin typeface="Times New Roman" panose="02020603050405020304" pitchFamily="18" charset="0"/>
                <a:cs typeface="Times New Roman" panose="02020603050405020304" pitchFamily="18" charset="0"/>
              </a:rPr>
              <a:t>.</a:t>
            </a:r>
          </a:p>
        </p:txBody>
      </p:sp>
      <p:sp>
        <p:nvSpPr>
          <p:cNvPr id="17" name="CuadroTexto 16">
            <a:extLst>
              <a:ext uri="{FF2B5EF4-FFF2-40B4-BE49-F238E27FC236}">
                <a16:creationId xmlns:a16="http://schemas.microsoft.com/office/drawing/2014/main" id="{0317CC62-5EE8-DC20-F30B-2FB42FF83E1F}"/>
              </a:ext>
            </a:extLst>
          </p:cNvPr>
          <p:cNvSpPr txBox="1"/>
          <p:nvPr/>
        </p:nvSpPr>
        <p:spPr>
          <a:xfrm>
            <a:off x="6763863" y="1333009"/>
            <a:ext cx="5009037" cy="2806987"/>
          </a:xfrm>
          <a:prstGeom prst="rect">
            <a:avLst/>
          </a:prstGeom>
          <a:noFill/>
        </p:spPr>
        <p:txBody>
          <a:bodyPr wrap="square">
            <a:spAutoFit/>
          </a:bodyPr>
          <a:lstStyle/>
          <a:p>
            <a:pPr algn="just">
              <a:lnSpc>
                <a:spcPct val="150000"/>
              </a:lnSpc>
            </a:pPr>
            <a:r>
              <a:rPr lang="es-EC" sz="2000" dirty="0">
                <a:latin typeface="Times New Roman" panose="02020603050405020304" pitchFamily="18" charset="0"/>
                <a:cs typeface="Times New Roman" panose="02020603050405020304" pitchFamily="18" charset="0"/>
              </a:rPr>
              <a:t>En Ecuador el estudio de las enfermedades asociadas a </a:t>
            </a:r>
            <a:r>
              <a:rPr lang="es-EC" sz="2000" i="1" dirty="0">
                <a:latin typeface="Times New Roman" panose="02020603050405020304" pitchFamily="18" charset="0"/>
                <a:cs typeface="Times New Roman" panose="02020603050405020304" pitchFamily="18" charset="0"/>
              </a:rPr>
              <a:t>D. </a:t>
            </a:r>
            <a:r>
              <a:rPr lang="es-EC" sz="2000" i="1" dirty="0" err="1">
                <a:latin typeface="Times New Roman" panose="02020603050405020304" pitchFamily="18" charset="0"/>
                <a:cs typeface="Times New Roman" panose="02020603050405020304" pitchFamily="18" charset="0"/>
              </a:rPr>
              <a:t>asper</a:t>
            </a:r>
            <a:r>
              <a:rPr lang="es-EC" sz="2000" dirty="0">
                <a:latin typeface="Times New Roman" panose="02020603050405020304" pitchFamily="18" charset="0"/>
                <a:cs typeface="Times New Roman" panose="02020603050405020304" pitchFamily="18" charset="0"/>
              </a:rPr>
              <a:t> es escaso debido al poco interés que las plantaciones han tenido, por lo  cual resulta viable establecer investigaciones de esta índole para lograr determinar el o los agentes causales asociados a la enfermedad.</a:t>
            </a:r>
          </a:p>
        </p:txBody>
      </p:sp>
    </p:spTree>
    <p:extLst>
      <p:ext uri="{BB962C8B-B14F-4D97-AF65-F5344CB8AC3E}">
        <p14:creationId xmlns:p14="http://schemas.microsoft.com/office/powerpoint/2010/main" val="2419778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0E0EAE9-127F-2048-EBAF-7DBDBE00D561}"/>
              </a:ext>
            </a:extLst>
          </p:cNvPr>
          <p:cNvSpPr txBox="1"/>
          <p:nvPr/>
        </p:nvSpPr>
        <p:spPr>
          <a:xfrm>
            <a:off x="1724297" y="1210494"/>
            <a:ext cx="9257213" cy="4602029"/>
          </a:xfrm>
          <a:prstGeom prst="rect">
            <a:avLst/>
          </a:prstGeom>
          <a:noFill/>
        </p:spPr>
        <p:txBody>
          <a:bodyPr wrap="square">
            <a:spAutoFit/>
          </a:bodyPr>
          <a:lstStyle/>
          <a:p>
            <a:pPr algn="just">
              <a:lnSpc>
                <a:spcPct val="150000"/>
              </a:lnSpc>
            </a:pPr>
            <a:r>
              <a:rPr lang="es-EC" sz="2200" b="1" dirty="0">
                <a:latin typeface="Times New Roman" panose="02020603050405020304" pitchFamily="18" charset="0"/>
                <a:cs typeface="Times New Roman" panose="02020603050405020304" pitchFamily="18" charset="0"/>
              </a:rPr>
              <a:t>Objetivo general</a:t>
            </a:r>
          </a:p>
          <a:p>
            <a:pPr algn="just">
              <a:lnSpc>
                <a:spcPct val="150000"/>
              </a:lnSpc>
            </a:pPr>
            <a:r>
              <a:rPr lang="es-EC" sz="2200" dirty="0">
                <a:latin typeface="Times New Roman" panose="02020603050405020304" pitchFamily="18" charset="0"/>
                <a:cs typeface="Times New Roman" panose="02020603050405020304" pitchFamily="18" charset="0"/>
              </a:rPr>
              <a:t>Identificar los agentes microbianos asociados a la enfermedad marchitez bacteriana en </a:t>
            </a:r>
            <a:r>
              <a:rPr lang="es-EC" sz="2200" i="1" dirty="0">
                <a:latin typeface="Times New Roman" panose="02020603050405020304" pitchFamily="18" charset="0"/>
                <a:cs typeface="Times New Roman" panose="02020603050405020304" pitchFamily="18" charset="0"/>
              </a:rPr>
              <a:t>D. </a:t>
            </a:r>
            <a:r>
              <a:rPr lang="es-EC" sz="2200" i="1" dirty="0" err="1">
                <a:latin typeface="Times New Roman" panose="02020603050405020304" pitchFamily="18" charset="0"/>
                <a:cs typeface="Times New Roman" panose="02020603050405020304" pitchFamily="18" charset="0"/>
              </a:rPr>
              <a:t>asper</a:t>
            </a:r>
            <a:r>
              <a:rPr lang="es-EC" sz="2200" dirty="0">
                <a:latin typeface="Times New Roman" panose="02020603050405020304" pitchFamily="18" charset="0"/>
                <a:cs typeface="Times New Roman" panose="02020603050405020304" pitchFamily="18" charset="0"/>
              </a:rPr>
              <a:t> (bambú gigante)</a:t>
            </a:r>
          </a:p>
          <a:p>
            <a:pPr algn="just">
              <a:lnSpc>
                <a:spcPct val="150000"/>
              </a:lnSpc>
            </a:pPr>
            <a:endParaRPr lang="es-EC" sz="2200" dirty="0">
              <a:latin typeface="Times New Roman" panose="02020603050405020304" pitchFamily="18" charset="0"/>
              <a:cs typeface="Times New Roman" panose="02020603050405020304" pitchFamily="18" charset="0"/>
            </a:endParaRPr>
          </a:p>
          <a:p>
            <a:pPr algn="just">
              <a:lnSpc>
                <a:spcPct val="150000"/>
              </a:lnSpc>
            </a:pPr>
            <a:r>
              <a:rPr lang="es-EC" sz="2200" b="1" dirty="0">
                <a:latin typeface="Times New Roman" panose="02020603050405020304" pitchFamily="18" charset="0"/>
                <a:cs typeface="Times New Roman" panose="02020603050405020304" pitchFamily="18" charset="0"/>
              </a:rPr>
              <a:t>Objetivos específicos</a:t>
            </a:r>
          </a:p>
          <a:p>
            <a:pPr marL="342900" indent="-342900" algn="just">
              <a:lnSpc>
                <a:spcPct val="150000"/>
              </a:lnSpc>
              <a:buFont typeface="Arial" panose="020B0604020202020204" pitchFamily="34" charset="0"/>
              <a:buChar char="•"/>
            </a:pPr>
            <a:r>
              <a:rPr lang="es-EC" sz="2200" dirty="0">
                <a:latin typeface="Times New Roman" panose="02020603050405020304" pitchFamily="18" charset="0"/>
                <a:cs typeface="Times New Roman" panose="02020603050405020304" pitchFamily="18" charset="0"/>
              </a:rPr>
              <a:t>Describir la sintomatología de marchitez bacteriana en </a:t>
            </a:r>
            <a:r>
              <a:rPr lang="es-EC" sz="2200" i="1" dirty="0">
                <a:latin typeface="Times New Roman" panose="02020603050405020304" pitchFamily="18" charset="0"/>
                <a:cs typeface="Times New Roman" panose="02020603050405020304" pitchFamily="18" charset="0"/>
              </a:rPr>
              <a:t>D. </a:t>
            </a:r>
            <a:r>
              <a:rPr lang="es-EC" sz="2200" i="1" dirty="0" err="1">
                <a:latin typeface="Times New Roman" panose="02020603050405020304" pitchFamily="18" charset="0"/>
                <a:cs typeface="Times New Roman" panose="02020603050405020304" pitchFamily="18" charset="0"/>
              </a:rPr>
              <a:t>asper</a:t>
            </a:r>
            <a:r>
              <a:rPr lang="es-EC" sz="2200" dirty="0">
                <a:latin typeface="Times New Roman" panose="02020603050405020304" pitchFamily="18" charset="0"/>
                <a:cs typeface="Times New Roman" panose="02020603050405020304" pitchFamily="18" charset="0"/>
              </a:rPr>
              <a:t> (bambú gigante)</a:t>
            </a:r>
          </a:p>
          <a:p>
            <a:pPr marL="342900" indent="-342900" algn="just">
              <a:lnSpc>
                <a:spcPct val="150000"/>
              </a:lnSpc>
              <a:buFont typeface="Arial" panose="020B0604020202020204" pitchFamily="34" charset="0"/>
              <a:buChar char="•"/>
            </a:pPr>
            <a:r>
              <a:rPr lang="es-EC" sz="2200" dirty="0">
                <a:latin typeface="Times New Roman" panose="02020603050405020304" pitchFamily="18" charset="0"/>
                <a:cs typeface="Times New Roman" panose="02020603050405020304" pitchFamily="18" charset="0"/>
              </a:rPr>
              <a:t>Reconocer morfológicamente los microorganismos asociados a la marchitez bacteriana en </a:t>
            </a:r>
            <a:r>
              <a:rPr lang="es-EC" sz="2200" i="1" dirty="0">
                <a:latin typeface="Times New Roman" panose="02020603050405020304" pitchFamily="18" charset="0"/>
                <a:cs typeface="Times New Roman" panose="02020603050405020304" pitchFamily="18" charset="0"/>
              </a:rPr>
              <a:t>D. </a:t>
            </a:r>
            <a:r>
              <a:rPr lang="es-EC" sz="2200" i="1" dirty="0" err="1">
                <a:latin typeface="Times New Roman" panose="02020603050405020304" pitchFamily="18" charset="0"/>
                <a:cs typeface="Times New Roman" panose="02020603050405020304" pitchFamily="18" charset="0"/>
              </a:rPr>
              <a:t>asper</a:t>
            </a:r>
            <a:r>
              <a:rPr lang="es-EC" sz="2200" i="1" dirty="0">
                <a:latin typeface="Times New Roman" panose="02020603050405020304" pitchFamily="18" charset="0"/>
                <a:cs typeface="Times New Roman" panose="02020603050405020304" pitchFamily="18" charset="0"/>
              </a:rPr>
              <a:t> </a:t>
            </a:r>
            <a:r>
              <a:rPr lang="es-EC" sz="2200" dirty="0">
                <a:latin typeface="Times New Roman" panose="02020603050405020304" pitchFamily="18" charset="0"/>
                <a:cs typeface="Times New Roman" panose="02020603050405020304" pitchFamily="18" charset="0"/>
              </a:rPr>
              <a:t>(bambú gigante)</a:t>
            </a:r>
          </a:p>
        </p:txBody>
      </p:sp>
      <p:sp>
        <p:nvSpPr>
          <p:cNvPr id="4" name="Título 1">
            <a:extLst>
              <a:ext uri="{FF2B5EF4-FFF2-40B4-BE49-F238E27FC236}">
                <a16:creationId xmlns:a16="http://schemas.microsoft.com/office/drawing/2014/main" id="{C4C16631-EC66-7BE6-5E23-377C46152DDA}"/>
              </a:ext>
            </a:extLst>
          </p:cNvPr>
          <p:cNvSpPr txBox="1">
            <a:spLocks/>
          </p:cNvSpPr>
          <p:nvPr/>
        </p:nvSpPr>
        <p:spPr>
          <a:xfrm>
            <a:off x="1797666" y="309458"/>
            <a:ext cx="8596668" cy="742122"/>
          </a:xfrm>
          <a:prstGeom prst="rect">
            <a:avLst/>
          </a:prstGeom>
        </p:spPr>
        <p:txBody>
          <a:bodyPr spcFirstLastPara="1" vert="horz" wrap="square" lIns="91425" tIns="91425" rIns="91425" bIns="91425" rtlCol="0" anchor="ctr" anchorCtr="0">
            <a:normAutofit/>
          </a:bodyPr>
          <a:lstStyle>
            <a:lvl1pPr lvl="0" algn="l" defTabSz="914400" rtl="0" eaLnBrk="1" latinLnBrk="0" hangingPunct="1">
              <a:lnSpc>
                <a:spcPct val="90000"/>
              </a:lnSpc>
              <a:spcBef>
                <a:spcPts val="0"/>
              </a:spcBef>
              <a:spcAft>
                <a:spcPts val="0"/>
              </a:spcAft>
              <a:buSzPts val="3600"/>
              <a:buFont typeface="Barlow Condensed"/>
              <a:buNone/>
              <a:defRPr sz="4800" kern="1200">
                <a:solidFill>
                  <a:schemeClr val="tx1"/>
                </a:solidFill>
                <a:latin typeface="Barlow Condensed"/>
                <a:ea typeface="Barlow Condensed"/>
                <a:cs typeface="Barlow Condensed"/>
                <a:sym typeface="Barlow Condensed"/>
              </a:defRPr>
            </a:lvl1pPr>
            <a:lvl2pPr lvl="1" rtl="0">
              <a:spcBef>
                <a:spcPts val="0"/>
              </a:spcBef>
              <a:spcAft>
                <a:spcPts val="0"/>
              </a:spcAft>
              <a:buSzPts val="3600"/>
              <a:buFont typeface="Barlow Condensed"/>
              <a:buNone/>
              <a:defRPr sz="4800">
                <a:latin typeface="Barlow Condensed"/>
                <a:ea typeface="Barlow Condensed"/>
                <a:cs typeface="Barlow Condensed"/>
                <a:sym typeface="Barlow Condensed"/>
              </a:defRPr>
            </a:lvl2pPr>
            <a:lvl3pPr lvl="2" rtl="0">
              <a:spcBef>
                <a:spcPts val="0"/>
              </a:spcBef>
              <a:spcAft>
                <a:spcPts val="0"/>
              </a:spcAft>
              <a:buSzPts val="3600"/>
              <a:buFont typeface="Barlow Condensed"/>
              <a:buNone/>
              <a:defRPr sz="4800">
                <a:latin typeface="Barlow Condensed"/>
                <a:ea typeface="Barlow Condensed"/>
                <a:cs typeface="Barlow Condensed"/>
                <a:sym typeface="Barlow Condensed"/>
              </a:defRPr>
            </a:lvl3pPr>
            <a:lvl4pPr lvl="3" rtl="0">
              <a:spcBef>
                <a:spcPts val="0"/>
              </a:spcBef>
              <a:spcAft>
                <a:spcPts val="0"/>
              </a:spcAft>
              <a:buSzPts val="3600"/>
              <a:buFont typeface="Barlow Condensed"/>
              <a:buNone/>
              <a:defRPr sz="4800">
                <a:latin typeface="Barlow Condensed"/>
                <a:ea typeface="Barlow Condensed"/>
                <a:cs typeface="Barlow Condensed"/>
                <a:sym typeface="Barlow Condensed"/>
              </a:defRPr>
            </a:lvl4pPr>
            <a:lvl5pPr lvl="4" rtl="0">
              <a:spcBef>
                <a:spcPts val="0"/>
              </a:spcBef>
              <a:spcAft>
                <a:spcPts val="0"/>
              </a:spcAft>
              <a:buSzPts val="3600"/>
              <a:buFont typeface="Barlow Condensed"/>
              <a:buNone/>
              <a:defRPr sz="4800">
                <a:latin typeface="Barlow Condensed"/>
                <a:ea typeface="Barlow Condensed"/>
                <a:cs typeface="Barlow Condensed"/>
                <a:sym typeface="Barlow Condensed"/>
              </a:defRPr>
            </a:lvl5pPr>
            <a:lvl6pPr lvl="5" rtl="0">
              <a:spcBef>
                <a:spcPts val="0"/>
              </a:spcBef>
              <a:spcAft>
                <a:spcPts val="0"/>
              </a:spcAft>
              <a:buSzPts val="3600"/>
              <a:buFont typeface="Barlow Condensed"/>
              <a:buNone/>
              <a:defRPr sz="4800">
                <a:latin typeface="Barlow Condensed"/>
                <a:ea typeface="Barlow Condensed"/>
                <a:cs typeface="Barlow Condensed"/>
                <a:sym typeface="Barlow Condensed"/>
              </a:defRPr>
            </a:lvl6pPr>
            <a:lvl7pPr lvl="6" rtl="0">
              <a:spcBef>
                <a:spcPts val="0"/>
              </a:spcBef>
              <a:spcAft>
                <a:spcPts val="0"/>
              </a:spcAft>
              <a:buSzPts val="3600"/>
              <a:buFont typeface="Barlow Condensed"/>
              <a:buNone/>
              <a:defRPr sz="4800">
                <a:latin typeface="Barlow Condensed"/>
                <a:ea typeface="Barlow Condensed"/>
                <a:cs typeface="Barlow Condensed"/>
                <a:sym typeface="Barlow Condensed"/>
              </a:defRPr>
            </a:lvl7pPr>
            <a:lvl8pPr lvl="7" rtl="0">
              <a:spcBef>
                <a:spcPts val="0"/>
              </a:spcBef>
              <a:spcAft>
                <a:spcPts val="0"/>
              </a:spcAft>
              <a:buSzPts val="3600"/>
              <a:buFont typeface="Barlow Condensed"/>
              <a:buNone/>
              <a:defRPr sz="4800">
                <a:latin typeface="Barlow Condensed"/>
                <a:ea typeface="Barlow Condensed"/>
                <a:cs typeface="Barlow Condensed"/>
                <a:sym typeface="Barlow Condensed"/>
              </a:defRPr>
            </a:lvl8pPr>
            <a:lvl9pPr lvl="8" rtl="0">
              <a:spcBef>
                <a:spcPts val="0"/>
              </a:spcBef>
              <a:spcAft>
                <a:spcPts val="0"/>
              </a:spcAft>
              <a:buSzPts val="3600"/>
              <a:buFont typeface="Barlow Condensed"/>
              <a:buNone/>
              <a:defRPr sz="4800">
                <a:latin typeface="Barlow Condensed"/>
                <a:ea typeface="Barlow Condensed"/>
                <a:cs typeface="Barlow Condensed"/>
                <a:sym typeface="Barlow Condensed"/>
              </a:defRPr>
            </a:lvl9pPr>
          </a:lstStyle>
          <a:p>
            <a:pPr algn="ctr"/>
            <a:r>
              <a:rPr lang="es-MX" sz="2800" b="1" dirty="0">
                <a:latin typeface="Times New Roman" panose="02020603050405020304" pitchFamily="18" charset="0"/>
                <a:cs typeface="Times New Roman" panose="02020603050405020304" pitchFamily="18" charset="0"/>
              </a:rPr>
              <a:t>OBJETIVOS</a:t>
            </a:r>
            <a:endParaRPr lang="es-EC"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74593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C8DEE66-8197-B698-6BAB-B7030D50D59A}"/>
              </a:ext>
            </a:extLst>
          </p:cNvPr>
          <p:cNvSpPr txBox="1">
            <a:spLocks/>
          </p:cNvSpPr>
          <p:nvPr/>
        </p:nvSpPr>
        <p:spPr>
          <a:xfrm>
            <a:off x="1797666" y="350936"/>
            <a:ext cx="8596668" cy="566230"/>
          </a:xfrm>
          <a:prstGeom prst="rect">
            <a:avLst/>
          </a:prstGeom>
        </p:spPr>
        <p:txBody>
          <a:bodyPr spcFirstLastPara="1" vert="horz" wrap="square" lIns="91425" tIns="91425" rIns="91425" bIns="91425" rtlCol="0" anchor="ctr" anchorCtr="0">
            <a:normAutofit lnSpcReduction="10000"/>
          </a:bodyPr>
          <a:lstStyle>
            <a:lvl1pPr lvl="0" algn="l" defTabSz="914400" rtl="0" eaLnBrk="1" latinLnBrk="0" hangingPunct="1">
              <a:lnSpc>
                <a:spcPct val="90000"/>
              </a:lnSpc>
              <a:spcBef>
                <a:spcPts val="0"/>
              </a:spcBef>
              <a:spcAft>
                <a:spcPts val="0"/>
              </a:spcAft>
              <a:buSzPts val="3600"/>
              <a:buFont typeface="Barlow Condensed"/>
              <a:buNone/>
              <a:defRPr sz="4800" kern="1200">
                <a:solidFill>
                  <a:schemeClr val="tx1"/>
                </a:solidFill>
                <a:latin typeface="Barlow Condensed"/>
                <a:ea typeface="Barlow Condensed"/>
                <a:cs typeface="Barlow Condensed"/>
                <a:sym typeface="Barlow Condensed"/>
              </a:defRPr>
            </a:lvl1pPr>
            <a:lvl2pPr lvl="1" rtl="0">
              <a:spcBef>
                <a:spcPts val="0"/>
              </a:spcBef>
              <a:spcAft>
                <a:spcPts val="0"/>
              </a:spcAft>
              <a:buSzPts val="3600"/>
              <a:buFont typeface="Barlow Condensed"/>
              <a:buNone/>
              <a:defRPr sz="4800">
                <a:latin typeface="Barlow Condensed"/>
                <a:ea typeface="Barlow Condensed"/>
                <a:cs typeface="Barlow Condensed"/>
                <a:sym typeface="Barlow Condensed"/>
              </a:defRPr>
            </a:lvl2pPr>
            <a:lvl3pPr lvl="2" rtl="0">
              <a:spcBef>
                <a:spcPts val="0"/>
              </a:spcBef>
              <a:spcAft>
                <a:spcPts val="0"/>
              </a:spcAft>
              <a:buSzPts val="3600"/>
              <a:buFont typeface="Barlow Condensed"/>
              <a:buNone/>
              <a:defRPr sz="4800">
                <a:latin typeface="Barlow Condensed"/>
                <a:ea typeface="Barlow Condensed"/>
                <a:cs typeface="Barlow Condensed"/>
                <a:sym typeface="Barlow Condensed"/>
              </a:defRPr>
            </a:lvl3pPr>
            <a:lvl4pPr lvl="3" rtl="0">
              <a:spcBef>
                <a:spcPts val="0"/>
              </a:spcBef>
              <a:spcAft>
                <a:spcPts val="0"/>
              </a:spcAft>
              <a:buSzPts val="3600"/>
              <a:buFont typeface="Barlow Condensed"/>
              <a:buNone/>
              <a:defRPr sz="4800">
                <a:latin typeface="Barlow Condensed"/>
                <a:ea typeface="Barlow Condensed"/>
                <a:cs typeface="Barlow Condensed"/>
                <a:sym typeface="Barlow Condensed"/>
              </a:defRPr>
            </a:lvl4pPr>
            <a:lvl5pPr lvl="4" rtl="0">
              <a:spcBef>
                <a:spcPts val="0"/>
              </a:spcBef>
              <a:spcAft>
                <a:spcPts val="0"/>
              </a:spcAft>
              <a:buSzPts val="3600"/>
              <a:buFont typeface="Barlow Condensed"/>
              <a:buNone/>
              <a:defRPr sz="4800">
                <a:latin typeface="Barlow Condensed"/>
                <a:ea typeface="Barlow Condensed"/>
                <a:cs typeface="Barlow Condensed"/>
                <a:sym typeface="Barlow Condensed"/>
              </a:defRPr>
            </a:lvl5pPr>
            <a:lvl6pPr lvl="5" rtl="0">
              <a:spcBef>
                <a:spcPts val="0"/>
              </a:spcBef>
              <a:spcAft>
                <a:spcPts val="0"/>
              </a:spcAft>
              <a:buSzPts val="3600"/>
              <a:buFont typeface="Barlow Condensed"/>
              <a:buNone/>
              <a:defRPr sz="4800">
                <a:latin typeface="Barlow Condensed"/>
                <a:ea typeface="Barlow Condensed"/>
                <a:cs typeface="Barlow Condensed"/>
                <a:sym typeface="Barlow Condensed"/>
              </a:defRPr>
            </a:lvl6pPr>
            <a:lvl7pPr lvl="6" rtl="0">
              <a:spcBef>
                <a:spcPts val="0"/>
              </a:spcBef>
              <a:spcAft>
                <a:spcPts val="0"/>
              </a:spcAft>
              <a:buSzPts val="3600"/>
              <a:buFont typeface="Barlow Condensed"/>
              <a:buNone/>
              <a:defRPr sz="4800">
                <a:latin typeface="Barlow Condensed"/>
                <a:ea typeface="Barlow Condensed"/>
                <a:cs typeface="Barlow Condensed"/>
                <a:sym typeface="Barlow Condensed"/>
              </a:defRPr>
            </a:lvl7pPr>
            <a:lvl8pPr lvl="7" rtl="0">
              <a:spcBef>
                <a:spcPts val="0"/>
              </a:spcBef>
              <a:spcAft>
                <a:spcPts val="0"/>
              </a:spcAft>
              <a:buSzPts val="3600"/>
              <a:buFont typeface="Barlow Condensed"/>
              <a:buNone/>
              <a:defRPr sz="4800">
                <a:latin typeface="Barlow Condensed"/>
                <a:ea typeface="Barlow Condensed"/>
                <a:cs typeface="Barlow Condensed"/>
                <a:sym typeface="Barlow Condensed"/>
              </a:defRPr>
            </a:lvl8pPr>
            <a:lvl9pPr lvl="8" rtl="0">
              <a:spcBef>
                <a:spcPts val="0"/>
              </a:spcBef>
              <a:spcAft>
                <a:spcPts val="0"/>
              </a:spcAft>
              <a:buSzPts val="3600"/>
              <a:buFont typeface="Barlow Condensed"/>
              <a:buNone/>
              <a:defRPr sz="4800">
                <a:latin typeface="Barlow Condensed"/>
                <a:ea typeface="Barlow Condensed"/>
                <a:cs typeface="Barlow Condensed"/>
                <a:sym typeface="Barlow Condensed"/>
              </a:defRPr>
            </a:lvl9pPr>
          </a:lstStyle>
          <a:p>
            <a:pPr algn="ctr"/>
            <a:r>
              <a:rPr lang="es-MX" sz="2800" b="1" dirty="0">
                <a:latin typeface="Times New Roman" panose="02020603050405020304" pitchFamily="18" charset="0"/>
                <a:cs typeface="Times New Roman" panose="02020603050405020304" pitchFamily="18" charset="0"/>
              </a:rPr>
              <a:t>METODOLOGÍA</a:t>
            </a:r>
            <a:endParaRPr lang="es-EC" sz="2800" b="1" dirty="0">
              <a:latin typeface="Times New Roman" panose="02020603050405020304" pitchFamily="18" charset="0"/>
              <a:cs typeface="Times New Roman" panose="02020603050405020304" pitchFamily="18" charset="0"/>
            </a:endParaRPr>
          </a:p>
        </p:txBody>
      </p:sp>
      <p:pic>
        <p:nvPicPr>
          <p:cNvPr id="3" name="Imagen 2">
            <a:extLst>
              <a:ext uri="{FF2B5EF4-FFF2-40B4-BE49-F238E27FC236}">
                <a16:creationId xmlns:a16="http://schemas.microsoft.com/office/drawing/2014/main" id="{FCB67AFE-C687-580B-C2D2-8D8E046109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744" y="1685918"/>
            <a:ext cx="6088421" cy="4136572"/>
          </a:xfrm>
          <a:prstGeom prst="rect">
            <a:avLst/>
          </a:prstGeom>
        </p:spPr>
      </p:pic>
      <p:sp>
        <p:nvSpPr>
          <p:cNvPr id="4" name="CuadroTexto 3">
            <a:extLst>
              <a:ext uri="{FF2B5EF4-FFF2-40B4-BE49-F238E27FC236}">
                <a16:creationId xmlns:a16="http://schemas.microsoft.com/office/drawing/2014/main" id="{608D71BA-3844-7E68-4F9F-9F00BF837749}"/>
              </a:ext>
            </a:extLst>
          </p:cNvPr>
          <p:cNvSpPr txBox="1"/>
          <p:nvPr/>
        </p:nvSpPr>
        <p:spPr>
          <a:xfrm>
            <a:off x="1365136" y="1116876"/>
            <a:ext cx="4911636" cy="369332"/>
          </a:xfrm>
          <a:prstGeom prst="rect">
            <a:avLst/>
          </a:prstGeom>
          <a:noFill/>
        </p:spPr>
        <p:txBody>
          <a:bodyPr wrap="square" rtlCol="0">
            <a:spAutoFit/>
          </a:bodyPr>
          <a:lstStyle/>
          <a:p>
            <a:r>
              <a:rPr lang="es-EC" b="1" dirty="0">
                <a:latin typeface="Times New Roman" panose="02020603050405020304" pitchFamily="18" charset="0"/>
                <a:cs typeface="Times New Roman" panose="02020603050405020304" pitchFamily="18" charset="0"/>
              </a:rPr>
              <a:t>LOCALIZACIÓN DEL ÁREA DE ESTUDIO</a:t>
            </a:r>
          </a:p>
        </p:txBody>
      </p:sp>
      <p:sp>
        <p:nvSpPr>
          <p:cNvPr id="6" name="CuadroTexto 5">
            <a:extLst>
              <a:ext uri="{FF2B5EF4-FFF2-40B4-BE49-F238E27FC236}">
                <a16:creationId xmlns:a16="http://schemas.microsoft.com/office/drawing/2014/main" id="{E7453BB4-FB33-4055-836C-4F6BFCC7AC27}"/>
              </a:ext>
            </a:extLst>
          </p:cNvPr>
          <p:cNvSpPr txBox="1"/>
          <p:nvPr/>
        </p:nvSpPr>
        <p:spPr>
          <a:xfrm>
            <a:off x="7337617" y="1706606"/>
            <a:ext cx="2812869" cy="1385764"/>
          </a:xfrm>
          <a:prstGeom prst="rect">
            <a:avLst/>
          </a:prstGeom>
          <a:noFill/>
        </p:spPr>
        <p:txBody>
          <a:bodyPr wrap="square">
            <a:spAutoFit/>
          </a:bodyPr>
          <a:lstStyle/>
          <a:p>
            <a:r>
              <a:rPr lang="es-EC" sz="2200" b="1" dirty="0">
                <a:latin typeface="Times New Roman" panose="02020603050405020304" pitchFamily="18" charset="0"/>
                <a:cs typeface="Times New Roman" panose="02020603050405020304" pitchFamily="18" charset="0"/>
              </a:rPr>
              <a:t>Tipo de investigación</a:t>
            </a:r>
          </a:p>
          <a:p>
            <a:pPr marL="342900" indent="-342900">
              <a:lnSpc>
                <a:spcPct val="150000"/>
              </a:lnSpc>
              <a:buFont typeface="Arial" panose="020B0604020202020204" pitchFamily="34" charset="0"/>
              <a:buChar char="•"/>
            </a:pPr>
            <a:r>
              <a:rPr lang="es-EC" sz="2200" dirty="0">
                <a:latin typeface="Times New Roman" panose="02020603050405020304" pitchFamily="18" charset="0"/>
                <a:cs typeface="Times New Roman" panose="02020603050405020304" pitchFamily="18" charset="0"/>
              </a:rPr>
              <a:t>Investigativa</a:t>
            </a:r>
          </a:p>
          <a:p>
            <a:pPr marL="342900" indent="-342900">
              <a:lnSpc>
                <a:spcPct val="150000"/>
              </a:lnSpc>
              <a:buFont typeface="Arial" panose="020B0604020202020204" pitchFamily="34" charset="0"/>
              <a:buChar char="•"/>
            </a:pPr>
            <a:r>
              <a:rPr lang="es-EC" sz="2200" dirty="0">
                <a:latin typeface="Times New Roman" panose="02020603050405020304" pitchFamily="18" charset="0"/>
                <a:cs typeface="Times New Roman" panose="02020603050405020304" pitchFamily="18" charset="0"/>
              </a:rPr>
              <a:t>Observacional</a:t>
            </a:r>
          </a:p>
        </p:txBody>
      </p:sp>
      <p:sp>
        <p:nvSpPr>
          <p:cNvPr id="8" name="CuadroTexto 7">
            <a:extLst>
              <a:ext uri="{FF2B5EF4-FFF2-40B4-BE49-F238E27FC236}">
                <a16:creationId xmlns:a16="http://schemas.microsoft.com/office/drawing/2014/main" id="{2F04FC9C-FAA1-5B4F-A09D-F9EDB10EAC1D}"/>
              </a:ext>
            </a:extLst>
          </p:cNvPr>
          <p:cNvSpPr txBox="1"/>
          <p:nvPr/>
        </p:nvSpPr>
        <p:spPr>
          <a:xfrm>
            <a:off x="7337617" y="3191140"/>
            <a:ext cx="3544389" cy="1555041"/>
          </a:xfrm>
          <a:prstGeom prst="rect">
            <a:avLst/>
          </a:prstGeom>
          <a:noFill/>
        </p:spPr>
        <p:txBody>
          <a:bodyPr wrap="square">
            <a:spAutoFit/>
          </a:bodyPr>
          <a:lstStyle/>
          <a:p>
            <a:pPr>
              <a:lnSpc>
                <a:spcPct val="150000"/>
              </a:lnSpc>
            </a:pPr>
            <a:r>
              <a:rPr lang="es-EC" sz="2200" b="1" dirty="0">
                <a:latin typeface="Times New Roman" panose="02020603050405020304" pitchFamily="18" charset="0"/>
                <a:cs typeface="Times New Roman" panose="02020603050405020304" pitchFamily="18" charset="0"/>
              </a:rPr>
              <a:t>Métodos de investigación</a:t>
            </a:r>
          </a:p>
          <a:p>
            <a:pPr marL="342900" indent="-342900">
              <a:lnSpc>
                <a:spcPct val="150000"/>
              </a:lnSpc>
              <a:buFont typeface="Arial" panose="020B0604020202020204" pitchFamily="34" charset="0"/>
              <a:buChar char="•"/>
            </a:pPr>
            <a:r>
              <a:rPr lang="es-EC" sz="2200" dirty="0">
                <a:latin typeface="Times New Roman" panose="02020603050405020304" pitchFamily="18" charset="0"/>
                <a:cs typeface="Times New Roman" panose="02020603050405020304" pitchFamily="18" charset="0"/>
              </a:rPr>
              <a:t>Descriptivo</a:t>
            </a:r>
          </a:p>
          <a:p>
            <a:pPr marL="342900" indent="-342900">
              <a:lnSpc>
                <a:spcPct val="150000"/>
              </a:lnSpc>
              <a:buFont typeface="Arial" panose="020B0604020202020204" pitchFamily="34" charset="0"/>
              <a:buChar char="•"/>
            </a:pPr>
            <a:r>
              <a:rPr lang="es-EC" sz="2200" dirty="0">
                <a:latin typeface="Times New Roman" panose="02020603050405020304" pitchFamily="18" charset="0"/>
                <a:cs typeface="Times New Roman" panose="02020603050405020304" pitchFamily="18" charset="0"/>
              </a:rPr>
              <a:t>Analítico</a:t>
            </a:r>
          </a:p>
        </p:txBody>
      </p:sp>
      <p:sp>
        <p:nvSpPr>
          <p:cNvPr id="9" name="CuadroTexto 8">
            <a:extLst>
              <a:ext uri="{FF2B5EF4-FFF2-40B4-BE49-F238E27FC236}">
                <a16:creationId xmlns:a16="http://schemas.microsoft.com/office/drawing/2014/main" id="{67D670F0-86BA-2351-1C28-5ABE54AE8C08}"/>
              </a:ext>
            </a:extLst>
          </p:cNvPr>
          <p:cNvSpPr txBox="1"/>
          <p:nvPr/>
        </p:nvSpPr>
        <p:spPr>
          <a:xfrm>
            <a:off x="7337617" y="4844952"/>
            <a:ext cx="3905141" cy="1047210"/>
          </a:xfrm>
          <a:prstGeom prst="rect">
            <a:avLst/>
          </a:prstGeom>
          <a:noFill/>
        </p:spPr>
        <p:txBody>
          <a:bodyPr wrap="square">
            <a:spAutoFit/>
          </a:bodyPr>
          <a:lstStyle/>
          <a:p>
            <a:pPr>
              <a:lnSpc>
                <a:spcPct val="150000"/>
              </a:lnSpc>
            </a:pPr>
            <a:r>
              <a:rPr lang="es-EC" sz="2200" b="1" dirty="0">
                <a:latin typeface="Times New Roman" panose="02020603050405020304" pitchFamily="18" charset="0"/>
                <a:cs typeface="Times New Roman" panose="02020603050405020304" pitchFamily="18" charset="0"/>
              </a:rPr>
              <a:t>Instrumentos de investigación</a:t>
            </a:r>
          </a:p>
          <a:p>
            <a:pPr marL="342900" indent="-342900">
              <a:lnSpc>
                <a:spcPct val="150000"/>
              </a:lnSpc>
              <a:buFont typeface="Arial" panose="020B0604020202020204" pitchFamily="34" charset="0"/>
              <a:buChar char="•"/>
            </a:pPr>
            <a:r>
              <a:rPr lang="es-EC" sz="2200" dirty="0">
                <a:latin typeface="Times New Roman" panose="02020603050405020304" pitchFamily="18" charset="0"/>
                <a:cs typeface="Times New Roman" panose="02020603050405020304" pitchFamily="18" charset="0"/>
              </a:rPr>
              <a:t>Análisis descriptivo</a:t>
            </a:r>
          </a:p>
        </p:txBody>
      </p:sp>
    </p:spTree>
    <p:extLst>
      <p:ext uri="{BB962C8B-B14F-4D97-AF65-F5344CB8AC3E}">
        <p14:creationId xmlns:p14="http://schemas.microsoft.com/office/powerpoint/2010/main" val="15332299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0745AB-AE6D-9A5F-516D-77732364F581}"/>
              </a:ext>
            </a:extLst>
          </p:cNvPr>
          <p:cNvSpPr txBox="1">
            <a:spLocks/>
          </p:cNvSpPr>
          <p:nvPr/>
        </p:nvSpPr>
        <p:spPr>
          <a:xfrm>
            <a:off x="1797666" y="350936"/>
            <a:ext cx="8596668" cy="566230"/>
          </a:xfrm>
          <a:prstGeom prst="rect">
            <a:avLst/>
          </a:prstGeom>
        </p:spPr>
        <p:txBody>
          <a:bodyPr spcFirstLastPara="1" vert="horz" wrap="square" lIns="91425" tIns="91425" rIns="91425" bIns="91425" rtlCol="0" anchor="ctr" anchorCtr="0">
            <a:normAutofit lnSpcReduction="10000"/>
          </a:bodyPr>
          <a:lstStyle>
            <a:lvl1pPr lvl="0" algn="l" defTabSz="914400" rtl="0" eaLnBrk="1" latinLnBrk="0" hangingPunct="1">
              <a:lnSpc>
                <a:spcPct val="90000"/>
              </a:lnSpc>
              <a:spcBef>
                <a:spcPts val="0"/>
              </a:spcBef>
              <a:spcAft>
                <a:spcPts val="0"/>
              </a:spcAft>
              <a:buSzPts val="3600"/>
              <a:buFont typeface="Barlow Condensed"/>
              <a:buNone/>
              <a:defRPr sz="4800" kern="1200">
                <a:solidFill>
                  <a:schemeClr val="tx1"/>
                </a:solidFill>
                <a:latin typeface="Barlow Condensed"/>
                <a:ea typeface="Barlow Condensed"/>
                <a:cs typeface="Barlow Condensed"/>
                <a:sym typeface="Barlow Condensed"/>
              </a:defRPr>
            </a:lvl1pPr>
            <a:lvl2pPr lvl="1" rtl="0">
              <a:spcBef>
                <a:spcPts val="0"/>
              </a:spcBef>
              <a:spcAft>
                <a:spcPts val="0"/>
              </a:spcAft>
              <a:buSzPts val="3600"/>
              <a:buFont typeface="Barlow Condensed"/>
              <a:buNone/>
              <a:defRPr sz="4800">
                <a:latin typeface="Barlow Condensed"/>
                <a:ea typeface="Barlow Condensed"/>
                <a:cs typeface="Barlow Condensed"/>
                <a:sym typeface="Barlow Condensed"/>
              </a:defRPr>
            </a:lvl2pPr>
            <a:lvl3pPr lvl="2" rtl="0">
              <a:spcBef>
                <a:spcPts val="0"/>
              </a:spcBef>
              <a:spcAft>
                <a:spcPts val="0"/>
              </a:spcAft>
              <a:buSzPts val="3600"/>
              <a:buFont typeface="Barlow Condensed"/>
              <a:buNone/>
              <a:defRPr sz="4800">
                <a:latin typeface="Barlow Condensed"/>
                <a:ea typeface="Barlow Condensed"/>
                <a:cs typeface="Barlow Condensed"/>
                <a:sym typeface="Barlow Condensed"/>
              </a:defRPr>
            </a:lvl3pPr>
            <a:lvl4pPr lvl="3" rtl="0">
              <a:spcBef>
                <a:spcPts val="0"/>
              </a:spcBef>
              <a:spcAft>
                <a:spcPts val="0"/>
              </a:spcAft>
              <a:buSzPts val="3600"/>
              <a:buFont typeface="Barlow Condensed"/>
              <a:buNone/>
              <a:defRPr sz="4800">
                <a:latin typeface="Barlow Condensed"/>
                <a:ea typeface="Barlow Condensed"/>
                <a:cs typeface="Barlow Condensed"/>
                <a:sym typeface="Barlow Condensed"/>
              </a:defRPr>
            </a:lvl4pPr>
            <a:lvl5pPr lvl="4" rtl="0">
              <a:spcBef>
                <a:spcPts val="0"/>
              </a:spcBef>
              <a:spcAft>
                <a:spcPts val="0"/>
              </a:spcAft>
              <a:buSzPts val="3600"/>
              <a:buFont typeface="Barlow Condensed"/>
              <a:buNone/>
              <a:defRPr sz="4800">
                <a:latin typeface="Barlow Condensed"/>
                <a:ea typeface="Barlow Condensed"/>
                <a:cs typeface="Barlow Condensed"/>
                <a:sym typeface="Barlow Condensed"/>
              </a:defRPr>
            </a:lvl5pPr>
            <a:lvl6pPr lvl="5" rtl="0">
              <a:spcBef>
                <a:spcPts val="0"/>
              </a:spcBef>
              <a:spcAft>
                <a:spcPts val="0"/>
              </a:spcAft>
              <a:buSzPts val="3600"/>
              <a:buFont typeface="Barlow Condensed"/>
              <a:buNone/>
              <a:defRPr sz="4800">
                <a:latin typeface="Barlow Condensed"/>
                <a:ea typeface="Barlow Condensed"/>
                <a:cs typeface="Barlow Condensed"/>
                <a:sym typeface="Barlow Condensed"/>
              </a:defRPr>
            </a:lvl6pPr>
            <a:lvl7pPr lvl="6" rtl="0">
              <a:spcBef>
                <a:spcPts val="0"/>
              </a:spcBef>
              <a:spcAft>
                <a:spcPts val="0"/>
              </a:spcAft>
              <a:buSzPts val="3600"/>
              <a:buFont typeface="Barlow Condensed"/>
              <a:buNone/>
              <a:defRPr sz="4800">
                <a:latin typeface="Barlow Condensed"/>
                <a:ea typeface="Barlow Condensed"/>
                <a:cs typeface="Barlow Condensed"/>
                <a:sym typeface="Barlow Condensed"/>
              </a:defRPr>
            </a:lvl7pPr>
            <a:lvl8pPr lvl="7" rtl="0">
              <a:spcBef>
                <a:spcPts val="0"/>
              </a:spcBef>
              <a:spcAft>
                <a:spcPts val="0"/>
              </a:spcAft>
              <a:buSzPts val="3600"/>
              <a:buFont typeface="Barlow Condensed"/>
              <a:buNone/>
              <a:defRPr sz="4800">
                <a:latin typeface="Barlow Condensed"/>
                <a:ea typeface="Barlow Condensed"/>
                <a:cs typeface="Barlow Condensed"/>
                <a:sym typeface="Barlow Condensed"/>
              </a:defRPr>
            </a:lvl8pPr>
            <a:lvl9pPr lvl="8" rtl="0">
              <a:spcBef>
                <a:spcPts val="0"/>
              </a:spcBef>
              <a:spcAft>
                <a:spcPts val="0"/>
              </a:spcAft>
              <a:buSzPts val="3600"/>
              <a:buFont typeface="Barlow Condensed"/>
              <a:buNone/>
              <a:defRPr sz="4800">
                <a:latin typeface="Barlow Condensed"/>
                <a:ea typeface="Barlow Condensed"/>
                <a:cs typeface="Barlow Condensed"/>
                <a:sym typeface="Barlow Condensed"/>
              </a:defRPr>
            </a:lvl9pPr>
          </a:lstStyle>
          <a:p>
            <a:pPr algn="ctr"/>
            <a:r>
              <a:rPr lang="es-MX" sz="2800" b="1" dirty="0">
                <a:latin typeface="Times New Roman" panose="02020603050405020304" pitchFamily="18" charset="0"/>
                <a:cs typeface="Times New Roman" panose="02020603050405020304" pitchFamily="18" charset="0"/>
              </a:rPr>
              <a:t>MANEJO DEL EXPERIMENTO</a:t>
            </a:r>
            <a:endParaRPr lang="es-EC" sz="2800" b="1" dirty="0">
              <a:latin typeface="Times New Roman" panose="02020603050405020304" pitchFamily="18" charset="0"/>
              <a:cs typeface="Times New Roman" panose="02020603050405020304" pitchFamily="18" charset="0"/>
            </a:endParaRPr>
          </a:p>
        </p:txBody>
      </p:sp>
      <p:sp>
        <p:nvSpPr>
          <p:cNvPr id="8" name="CuadroTexto 7">
            <a:extLst>
              <a:ext uri="{FF2B5EF4-FFF2-40B4-BE49-F238E27FC236}">
                <a16:creationId xmlns:a16="http://schemas.microsoft.com/office/drawing/2014/main" id="{FF238858-8E15-2DB0-6B00-8CB164B10EE7}"/>
              </a:ext>
            </a:extLst>
          </p:cNvPr>
          <p:cNvSpPr txBox="1"/>
          <p:nvPr/>
        </p:nvSpPr>
        <p:spPr>
          <a:xfrm>
            <a:off x="522515" y="1807816"/>
            <a:ext cx="6165668" cy="3349956"/>
          </a:xfrm>
          <a:prstGeom prst="rect">
            <a:avLst/>
          </a:prstGeom>
          <a:noFill/>
        </p:spPr>
        <p:txBody>
          <a:bodyPr wrap="square">
            <a:spAutoFit/>
          </a:bodyPr>
          <a:lstStyle/>
          <a:p>
            <a:pPr marL="342900" indent="-342900">
              <a:lnSpc>
                <a:spcPct val="150000"/>
              </a:lnSpc>
              <a:buFont typeface="Arial" panose="020B0604020202020204" pitchFamily="34" charset="0"/>
              <a:buChar char="•"/>
            </a:pPr>
            <a:r>
              <a:rPr lang="es-EC" sz="2400" dirty="0">
                <a:latin typeface="Times New Roman" panose="02020603050405020304" pitchFamily="18" charset="0"/>
                <a:cs typeface="Times New Roman" panose="02020603050405020304" pitchFamily="18" charset="0"/>
              </a:rPr>
              <a:t>Inducción en cámara húmeda</a:t>
            </a:r>
          </a:p>
          <a:p>
            <a:pPr marL="342900" indent="-342900">
              <a:lnSpc>
                <a:spcPct val="150000"/>
              </a:lnSpc>
              <a:buFont typeface="Arial" panose="020B0604020202020204" pitchFamily="34" charset="0"/>
              <a:buChar char="•"/>
            </a:pPr>
            <a:r>
              <a:rPr lang="es-EC" sz="2400" dirty="0">
                <a:effectLst/>
                <a:latin typeface="Times New Roman" panose="02020603050405020304" pitchFamily="18" charset="0"/>
                <a:cs typeface="Times New Roman" panose="02020603050405020304" pitchFamily="18" charset="0"/>
              </a:rPr>
              <a:t>Elaboración de medios de cultivo</a:t>
            </a:r>
          </a:p>
          <a:p>
            <a:pPr marL="342900" indent="-342900">
              <a:lnSpc>
                <a:spcPct val="150000"/>
              </a:lnSpc>
              <a:buFont typeface="Arial" panose="020B0604020202020204" pitchFamily="34" charset="0"/>
              <a:buChar char="•"/>
            </a:pPr>
            <a:r>
              <a:rPr lang="es-EC" sz="2400" dirty="0">
                <a:effectLst/>
                <a:latin typeface="Times New Roman" panose="02020603050405020304" pitchFamily="18" charset="0"/>
                <a:cs typeface="Times New Roman" panose="02020603050405020304" pitchFamily="18" charset="0"/>
              </a:rPr>
              <a:t>Preparación de siembra en caja petri</a:t>
            </a:r>
          </a:p>
          <a:p>
            <a:pPr marL="342900" indent="-342900">
              <a:lnSpc>
                <a:spcPct val="150000"/>
              </a:lnSpc>
              <a:buFont typeface="Arial" panose="020B0604020202020204" pitchFamily="34" charset="0"/>
              <a:buChar char="•"/>
            </a:pPr>
            <a:r>
              <a:rPr lang="es-EC" sz="2400" dirty="0">
                <a:effectLst/>
                <a:latin typeface="Times New Roman" panose="02020603050405020304" pitchFamily="18" charset="0"/>
                <a:cs typeface="Times New Roman" panose="02020603050405020304" pitchFamily="18" charset="0"/>
              </a:rPr>
              <a:t>Siembra en sándwiches de zanahoria</a:t>
            </a:r>
          </a:p>
          <a:p>
            <a:pPr marL="342900" indent="-342900">
              <a:lnSpc>
                <a:spcPct val="150000"/>
              </a:lnSpc>
              <a:buFont typeface="Arial" panose="020B0604020202020204" pitchFamily="34" charset="0"/>
              <a:buChar char="•"/>
            </a:pPr>
            <a:r>
              <a:rPr lang="es-EC" sz="2400" dirty="0">
                <a:effectLst/>
                <a:latin typeface="Times New Roman" panose="02020603050405020304" pitchFamily="18" charset="0"/>
                <a:cs typeface="Times New Roman" panose="02020603050405020304" pitchFamily="18" charset="0"/>
              </a:rPr>
              <a:t>Aislamiento de cepas microbianas</a:t>
            </a:r>
          </a:p>
          <a:p>
            <a:pPr marL="342900" indent="-342900">
              <a:lnSpc>
                <a:spcPct val="150000"/>
              </a:lnSpc>
              <a:buFont typeface="Arial" panose="020B0604020202020204" pitchFamily="34" charset="0"/>
              <a:buChar char="•"/>
            </a:pPr>
            <a:r>
              <a:rPr lang="es-EC" sz="2400" dirty="0">
                <a:effectLst/>
                <a:latin typeface="Times New Roman" panose="02020603050405020304" pitchFamily="18" charset="0"/>
                <a:cs typeface="Times New Roman" panose="02020603050405020304" pitchFamily="18" charset="0"/>
              </a:rPr>
              <a:t>Identificación a través del microscopio</a:t>
            </a:r>
          </a:p>
        </p:txBody>
      </p:sp>
      <p:pic>
        <p:nvPicPr>
          <p:cNvPr id="12" name="Imagen 11">
            <a:extLst>
              <a:ext uri="{FF2B5EF4-FFF2-40B4-BE49-F238E27FC236}">
                <a16:creationId xmlns:a16="http://schemas.microsoft.com/office/drawing/2014/main" id="{F266BEE5-4196-C220-F800-6CE6777FF2E6}"/>
              </a:ext>
            </a:extLst>
          </p:cNvPr>
          <p:cNvPicPr>
            <a:picLocks noChangeAspect="1"/>
          </p:cNvPicPr>
          <p:nvPr/>
        </p:nvPicPr>
        <p:blipFill rotWithShape="1">
          <a:blip r:embed="rId2"/>
          <a:srcRect l="14745" t="5118" r="27929" b="5118"/>
          <a:stretch/>
        </p:blipFill>
        <p:spPr>
          <a:xfrm>
            <a:off x="6073566" y="1403017"/>
            <a:ext cx="2656114" cy="2339493"/>
          </a:xfrm>
          <a:prstGeom prst="rect">
            <a:avLst/>
          </a:prstGeom>
        </p:spPr>
      </p:pic>
      <p:pic>
        <p:nvPicPr>
          <p:cNvPr id="14" name="Imagen 13">
            <a:extLst>
              <a:ext uri="{FF2B5EF4-FFF2-40B4-BE49-F238E27FC236}">
                <a16:creationId xmlns:a16="http://schemas.microsoft.com/office/drawing/2014/main" id="{FDF76464-9996-F799-BD7C-180C3C23A9A8}"/>
              </a:ext>
            </a:extLst>
          </p:cNvPr>
          <p:cNvPicPr>
            <a:picLocks noChangeAspect="1"/>
          </p:cNvPicPr>
          <p:nvPr/>
        </p:nvPicPr>
        <p:blipFill rotWithShape="1">
          <a:blip r:embed="rId3"/>
          <a:srcRect l="21857" t="19047" r="22214" b="13143"/>
          <a:stretch/>
        </p:blipFill>
        <p:spPr>
          <a:xfrm>
            <a:off x="8466167" y="1403017"/>
            <a:ext cx="3159771" cy="2338384"/>
          </a:xfrm>
          <a:prstGeom prst="rect">
            <a:avLst/>
          </a:prstGeom>
        </p:spPr>
      </p:pic>
      <p:pic>
        <p:nvPicPr>
          <p:cNvPr id="16" name="Imagen 15">
            <a:extLst>
              <a:ext uri="{FF2B5EF4-FFF2-40B4-BE49-F238E27FC236}">
                <a16:creationId xmlns:a16="http://schemas.microsoft.com/office/drawing/2014/main" id="{266FBC7E-BD5B-4958-62C2-68FDECBB97A6}"/>
              </a:ext>
            </a:extLst>
          </p:cNvPr>
          <p:cNvPicPr>
            <a:picLocks noChangeAspect="1"/>
          </p:cNvPicPr>
          <p:nvPr/>
        </p:nvPicPr>
        <p:blipFill rotWithShape="1">
          <a:blip r:embed="rId4"/>
          <a:srcRect l="41142" t="27809" r="44072" b="23343"/>
          <a:stretch/>
        </p:blipFill>
        <p:spPr>
          <a:xfrm rot="16200000">
            <a:off x="6367060" y="3447909"/>
            <a:ext cx="2213473" cy="2800462"/>
          </a:xfrm>
          <a:prstGeom prst="rect">
            <a:avLst/>
          </a:prstGeom>
        </p:spPr>
      </p:pic>
      <p:pic>
        <p:nvPicPr>
          <p:cNvPr id="20" name="Imagen 19">
            <a:extLst>
              <a:ext uri="{FF2B5EF4-FFF2-40B4-BE49-F238E27FC236}">
                <a16:creationId xmlns:a16="http://schemas.microsoft.com/office/drawing/2014/main" id="{729867A2-FC50-BE7A-2817-019F32A00289}"/>
              </a:ext>
            </a:extLst>
          </p:cNvPr>
          <p:cNvPicPr>
            <a:picLocks noChangeAspect="1"/>
          </p:cNvPicPr>
          <p:nvPr/>
        </p:nvPicPr>
        <p:blipFill rotWithShape="1">
          <a:blip r:embed="rId5"/>
          <a:srcRect l="24499" t="15492" r="29490" b="11492"/>
          <a:stretch/>
        </p:blipFill>
        <p:spPr>
          <a:xfrm>
            <a:off x="8825475" y="3741402"/>
            <a:ext cx="2800463" cy="2222183"/>
          </a:xfrm>
          <a:prstGeom prst="rect">
            <a:avLst/>
          </a:prstGeom>
        </p:spPr>
      </p:pic>
    </p:spTree>
    <p:extLst>
      <p:ext uri="{BB962C8B-B14F-4D97-AF65-F5344CB8AC3E}">
        <p14:creationId xmlns:p14="http://schemas.microsoft.com/office/powerpoint/2010/main" val="33503088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9D4CC447-917D-E348-C2C1-A3CC91D29D1A}"/>
              </a:ext>
            </a:extLst>
          </p:cNvPr>
          <p:cNvSpPr txBox="1"/>
          <p:nvPr/>
        </p:nvSpPr>
        <p:spPr>
          <a:xfrm>
            <a:off x="1010193" y="1569779"/>
            <a:ext cx="3169921" cy="2345322"/>
          </a:xfrm>
          <a:prstGeom prst="rect">
            <a:avLst/>
          </a:prstGeom>
          <a:noFill/>
        </p:spPr>
        <p:txBody>
          <a:bodyPr wrap="square">
            <a:spAutoFit/>
          </a:bodyPr>
          <a:lstStyle/>
          <a:p>
            <a:pPr>
              <a:lnSpc>
                <a:spcPct val="150000"/>
              </a:lnSpc>
            </a:pPr>
            <a:r>
              <a:rPr lang="es-EC" sz="2000" b="1" dirty="0">
                <a:latin typeface="Times New Roman" panose="02020603050405020304" pitchFamily="18" charset="0"/>
                <a:cs typeface="Times New Roman" panose="02020603050405020304" pitchFamily="18" charset="0"/>
              </a:rPr>
              <a:t>Equipos de laboratorio </a:t>
            </a:r>
          </a:p>
          <a:p>
            <a:pPr marL="285750" indent="-285750">
              <a:lnSpc>
                <a:spcPct val="150000"/>
              </a:lnSpc>
              <a:buFont typeface="Arial" panose="020B0604020202020204" pitchFamily="34" charset="0"/>
              <a:buChar char="•"/>
            </a:pPr>
            <a:r>
              <a:rPr lang="es-EC" sz="2000" dirty="0">
                <a:latin typeface="Times New Roman" panose="02020603050405020304" pitchFamily="18" charset="0"/>
                <a:cs typeface="Times New Roman" panose="02020603050405020304" pitchFamily="18" charset="0"/>
              </a:rPr>
              <a:t>Cámara de flujo laminar </a:t>
            </a:r>
          </a:p>
          <a:p>
            <a:pPr marL="285750" indent="-285750">
              <a:lnSpc>
                <a:spcPct val="150000"/>
              </a:lnSpc>
              <a:buFont typeface="Arial" panose="020B0604020202020204" pitchFamily="34" charset="0"/>
              <a:buChar char="•"/>
            </a:pPr>
            <a:r>
              <a:rPr lang="es-EC" sz="2000" dirty="0">
                <a:latin typeface="Times New Roman" panose="02020603050405020304" pitchFamily="18" charset="0"/>
                <a:cs typeface="Times New Roman" panose="02020603050405020304" pitchFamily="18" charset="0"/>
              </a:rPr>
              <a:t>Autoclave</a:t>
            </a:r>
          </a:p>
          <a:p>
            <a:pPr marL="285750" indent="-285750">
              <a:lnSpc>
                <a:spcPct val="150000"/>
              </a:lnSpc>
              <a:buFont typeface="Arial" panose="020B0604020202020204" pitchFamily="34" charset="0"/>
              <a:buChar char="•"/>
            </a:pPr>
            <a:r>
              <a:rPr lang="es-EC" sz="2000" dirty="0">
                <a:latin typeface="Times New Roman" panose="02020603050405020304" pitchFamily="18" charset="0"/>
                <a:cs typeface="Times New Roman" panose="02020603050405020304" pitchFamily="18" charset="0"/>
              </a:rPr>
              <a:t>Microscopio</a:t>
            </a:r>
          </a:p>
          <a:p>
            <a:pPr marL="285750" indent="-285750">
              <a:lnSpc>
                <a:spcPct val="150000"/>
              </a:lnSpc>
              <a:buFont typeface="Arial" panose="020B0604020202020204" pitchFamily="34" charset="0"/>
              <a:buChar char="•"/>
            </a:pPr>
            <a:r>
              <a:rPr lang="es-EC" sz="2000" dirty="0">
                <a:latin typeface="Times New Roman" panose="02020603050405020304" pitchFamily="18" charset="0"/>
                <a:cs typeface="Times New Roman" panose="02020603050405020304" pitchFamily="18" charset="0"/>
              </a:rPr>
              <a:t>Incubadora</a:t>
            </a:r>
          </a:p>
        </p:txBody>
      </p:sp>
      <p:sp>
        <p:nvSpPr>
          <p:cNvPr id="5" name="CuadroTexto 4">
            <a:extLst>
              <a:ext uri="{FF2B5EF4-FFF2-40B4-BE49-F238E27FC236}">
                <a16:creationId xmlns:a16="http://schemas.microsoft.com/office/drawing/2014/main" id="{136991B9-5462-8594-66FA-8822BF351574}"/>
              </a:ext>
            </a:extLst>
          </p:cNvPr>
          <p:cNvSpPr txBox="1"/>
          <p:nvPr/>
        </p:nvSpPr>
        <p:spPr>
          <a:xfrm>
            <a:off x="4476205" y="1557904"/>
            <a:ext cx="3518263" cy="3730317"/>
          </a:xfrm>
          <a:prstGeom prst="rect">
            <a:avLst/>
          </a:prstGeom>
          <a:noFill/>
        </p:spPr>
        <p:txBody>
          <a:bodyPr wrap="square">
            <a:spAutoFit/>
          </a:bodyPr>
          <a:lstStyle/>
          <a:p>
            <a:pPr>
              <a:lnSpc>
                <a:spcPct val="150000"/>
              </a:lnSpc>
            </a:pPr>
            <a:r>
              <a:rPr lang="es-EC" sz="2000" b="1" dirty="0">
                <a:latin typeface="Times New Roman" panose="02020603050405020304" pitchFamily="18" charset="0"/>
                <a:cs typeface="Times New Roman" panose="02020603050405020304" pitchFamily="18" charset="0"/>
              </a:rPr>
              <a:t>Materiales de laboratorio </a:t>
            </a:r>
          </a:p>
          <a:p>
            <a:pPr marL="342900" indent="-342900">
              <a:lnSpc>
                <a:spcPct val="150000"/>
              </a:lnSpc>
              <a:buFont typeface="Arial" panose="020B0604020202020204" pitchFamily="34" charset="0"/>
              <a:buChar char="•"/>
            </a:pPr>
            <a:r>
              <a:rPr lang="es-EC" sz="2000" dirty="0">
                <a:latin typeface="Times New Roman" panose="02020603050405020304" pitchFamily="18" charset="0"/>
                <a:cs typeface="Times New Roman" panose="02020603050405020304" pitchFamily="18" charset="0"/>
              </a:rPr>
              <a:t>Caja Petri de vidrio</a:t>
            </a:r>
          </a:p>
          <a:p>
            <a:pPr marL="342900" indent="-342900">
              <a:lnSpc>
                <a:spcPct val="150000"/>
              </a:lnSpc>
              <a:buFont typeface="Arial" panose="020B0604020202020204" pitchFamily="34" charset="0"/>
              <a:buChar char="•"/>
            </a:pPr>
            <a:r>
              <a:rPr lang="es-EC" sz="2000" dirty="0">
                <a:latin typeface="Times New Roman" panose="02020603050405020304" pitchFamily="18" charset="0"/>
                <a:cs typeface="Times New Roman" panose="02020603050405020304" pitchFamily="18" charset="0"/>
              </a:rPr>
              <a:t>Cinta de Parafilm</a:t>
            </a:r>
          </a:p>
          <a:p>
            <a:pPr marL="342900" indent="-342900">
              <a:lnSpc>
                <a:spcPct val="150000"/>
              </a:lnSpc>
              <a:buFont typeface="Arial" panose="020B0604020202020204" pitchFamily="34" charset="0"/>
              <a:buChar char="•"/>
            </a:pPr>
            <a:r>
              <a:rPr lang="es-EC" sz="2000" dirty="0">
                <a:latin typeface="Times New Roman" panose="02020603050405020304" pitchFamily="18" charset="0"/>
                <a:cs typeface="Times New Roman" panose="02020603050405020304" pitchFamily="18" charset="0"/>
              </a:rPr>
              <a:t>Fundas polipropileno</a:t>
            </a:r>
          </a:p>
          <a:p>
            <a:pPr marL="342900" indent="-342900">
              <a:lnSpc>
                <a:spcPct val="150000"/>
              </a:lnSpc>
              <a:buFont typeface="Arial" panose="020B0604020202020204" pitchFamily="34" charset="0"/>
              <a:buChar char="•"/>
            </a:pPr>
            <a:r>
              <a:rPr lang="es-EC" sz="2000" dirty="0">
                <a:latin typeface="Times New Roman" panose="02020603050405020304" pitchFamily="18" charset="0"/>
                <a:cs typeface="Times New Roman" panose="02020603050405020304" pitchFamily="18" charset="0"/>
              </a:rPr>
              <a:t>Fundas de papel</a:t>
            </a:r>
          </a:p>
          <a:p>
            <a:pPr marL="342900" indent="-342900">
              <a:lnSpc>
                <a:spcPct val="150000"/>
              </a:lnSpc>
              <a:buFont typeface="Arial" panose="020B0604020202020204" pitchFamily="34" charset="0"/>
              <a:buChar char="•"/>
            </a:pPr>
            <a:r>
              <a:rPr lang="es-EC" sz="2000" dirty="0">
                <a:latin typeface="Times New Roman" panose="02020603050405020304" pitchFamily="18" charset="0"/>
                <a:cs typeface="Times New Roman" panose="02020603050405020304" pitchFamily="18" charset="0"/>
              </a:rPr>
              <a:t>Asa de siembra</a:t>
            </a:r>
          </a:p>
          <a:p>
            <a:pPr marL="342900" indent="-342900">
              <a:lnSpc>
                <a:spcPct val="150000"/>
              </a:lnSpc>
              <a:buFont typeface="Arial" panose="020B0604020202020204" pitchFamily="34" charset="0"/>
              <a:buChar char="•"/>
            </a:pPr>
            <a:r>
              <a:rPr lang="es-EC" sz="2000" dirty="0">
                <a:latin typeface="Times New Roman" panose="02020603050405020304" pitchFamily="18" charset="0"/>
                <a:cs typeface="Times New Roman" panose="02020603050405020304" pitchFamily="18" charset="0"/>
              </a:rPr>
              <a:t>Navaja</a:t>
            </a:r>
          </a:p>
          <a:p>
            <a:pPr marL="342900" indent="-342900">
              <a:lnSpc>
                <a:spcPct val="150000"/>
              </a:lnSpc>
              <a:buFont typeface="Arial" panose="020B0604020202020204" pitchFamily="34" charset="0"/>
              <a:buChar char="•"/>
            </a:pPr>
            <a:r>
              <a:rPr lang="es-EC" sz="2000" dirty="0">
                <a:latin typeface="Times New Roman" panose="02020603050405020304" pitchFamily="18" charset="0"/>
                <a:cs typeface="Times New Roman" panose="02020603050405020304" pitchFamily="18" charset="0"/>
              </a:rPr>
              <a:t>Cinta </a:t>
            </a:r>
            <a:r>
              <a:rPr lang="es-EC" sz="2000" dirty="0" err="1">
                <a:latin typeface="Times New Roman" panose="02020603050405020304" pitchFamily="18" charset="0"/>
                <a:cs typeface="Times New Roman" panose="02020603050405020304" pitchFamily="18" charset="0"/>
              </a:rPr>
              <a:t>masking</a:t>
            </a:r>
            <a:r>
              <a:rPr lang="es-EC" sz="2000" dirty="0">
                <a:latin typeface="Times New Roman" panose="02020603050405020304" pitchFamily="18" charset="0"/>
                <a:cs typeface="Times New Roman" panose="02020603050405020304" pitchFamily="18" charset="0"/>
              </a:rPr>
              <a:t> </a:t>
            </a:r>
          </a:p>
        </p:txBody>
      </p:sp>
      <p:sp>
        <p:nvSpPr>
          <p:cNvPr id="9" name="CuadroTexto 8">
            <a:extLst>
              <a:ext uri="{FF2B5EF4-FFF2-40B4-BE49-F238E27FC236}">
                <a16:creationId xmlns:a16="http://schemas.microsoft.com/office/drawing/2014/main" id="{1A2AAA60-368A-5A15-7189-44623D0E92D2}"/>
              </a:ext>
            </a:extLst>
          </p:cNvPr>
          <p:cNvSpPr txBox="1"/>
          <p:nvPr/>
        </p:nvSpPr>
        <p:spPr>
          <a:xfrm>
            <a:off x="8290560" y="1557904"/>
            <a:ext cx="3396343" cy="2345322"/>
          </a:xfrm>
          <a:prstGeom prst="rect">
            <a:avLst/>
          </a:prstGeom>
          <a:noFill/>
        </p:spPr>
        <p:txBody>
          <a:bodyPr wrap="square">
            <a:spAutoFit/>
          </a:bodyPr>
          <a:lstStyle/>
          <a:p>
            <a:pPr>
              <a:lnSpc>
                <a:spcPct val="150000"/>
              </a:lnSpc>
            </a:pPr>
            <a:r>
              <a:rPr lang="es-EC" sz="2000" b="1" dirty="0">
                <a:latin typeface="Times New Roman" panose="02020603050405020304" pitchFamily="18" charset="0"/>
                <a:cs typeface="Times New Roman" panose="02020603050405020304" pitchFamily="18" charset="0"/>
              </a:rPr>
              <a:t>Reactivos</a:t>
            </a:r>
          </a:p>
          <a:p>
            <a:pPr marL="342900" indent="-342900">
              <a:lnSpc>
                <a:spcPct val="150000"/>
              </a:lnSpc>
              <a:buFont typeface="Arial" panose="020B0604020202020204" pitchFamily="34" charset="0"/>
              <a:buChar char="•"/>
            </a:pPr>
            <a:r>
              <a:rPr lang="es-EC" sz="2000" dirty="0">
                <a:latin typeface="Times New Roman" panose="02020603050405020304" pitchFamily="18" charset="0"/>
                <a:cs typeface="Times New Roman" panose="02020603050405020304" pitchFamily="18" charset="0"/>
              </a:rPr>
              <a:t>PDA (Papa Dextrosa Agar)</a:t>
            </a:r>
          </a:p>
          <a:p>
            <a:pPr marL="342900" indent="-342900">
              <a:lnSpc>
                <a:spcPct val="150000"/>
              </a:lnSpc>
              <a:buFont typeface="Arial" panose="020B0604020202020204" pitchFamily="34" charset="0"/>
              <a:buChar char="•"/>
            </a:pPr>
            <a:r>
              <a:rPr lang="es-EC" sz="2000" dirty="0">
                <a:latin typeface="Times New Roman" panose="02020603050405020304" pitchFamily="18" charset="0"/>
                <a:cs typeface="Times New Roman" panose="02020603050405020304" pitchFamily="18" charset="0"/>
              </a:rPr>
              <a:t>Agar Nutriente</a:t>
            </a:r>
          </a:p>
          <a:p>
            <a:pPr marL="342900" indent="-342900">
              <a:lnSpc>
                <a:spcPct val="150000"/>
              </a:lnSpc>
              <a:buFont typeface="Arial" panose="020B0604020202020204" pitchFamily="34" charset="0"/>
              <a:buChar char="•"/>
            </a:pPr>
            <a:r>
              <a:rPr lang="es-EC" sz="2000" dirty="0" err="1">
                <a:latin typeface="Times New Roman" panose="02020603050405020304" pitchFamily="18" charset="0"/>
                <a:cs typeface="Times New Roman" panose="02020603050405020304" pitchFamily="18" charset="0"/>
              </a:rPr>
              <a:t>Tripan</a:t>
            </a:r>
            <a:r>
              <a:rPr lang="es-EC" sz="2000" dirty="0">
                <a:latin typeface="Times New Roman" panose="02020603050405020304" pitchFamily="18" charset="0"/>
                <a:cs typeface="Times New Roman" panose="02020603050405020304" pitchFamily="18" charset="0"/>
              </a:rPr>
              <a:t> blue</a:t>
            </a:r>
          </a:p>
          <a:p>
            <a:pPr marL="342900" indent="-342900">
              <a:lnSpc>
                <a:spcPct val="150000"/>
              </a:lnSpc>
              <a:buFont typeface="Arial" panose="020B0604020202020204" pitchFamily="34" charset="0"/>
              <a:buChar char="•"/>
            </a:pPr>
            <a:r>
              <a:rPr lang="es-EC" sz="2000" dirty="0">
                <a:latin typeface="Times New Roman" panose="02020603050405020304" pitchFamily="18" charset="0"/>
                <a:cs typeface="Times New Roman" panose="02020603050405020304" pitchFamily="18" charset="0"/>
              </a:rPr>
              <a:t>Agua destilada </a:t>
            </a:r>
          </a:p>
        </p:txBody>
      </p:sp>
      <p:sp>
        <p:nvSpPr>
          <p:cNvPr id="12" name="Título 1">
            <a:extLst>
              <a:ext uri="{FF2B5EF4-FFF2-40B4-BE49-F238E27FC236}">
                <a16:creationId xmlns:a16="http://schemas.microsoft.com/office/drawing/2014/main" id="{757AE8B2-24FB-543A-CC26-0D3104A3A6ED}"/>
              </a:ext>
            </a:extLst>
          </p:cNvPr>
          <p:cNvSpPr txBox="1">
            <a:spLocks/>
          </p:cNvSpPr>
          <p:nvPr/>
        </p:nvSpPr>
        <p:spPr>
          <a:xfrm>
            <a:off x="1797666" y="350936"/>
            <a:ext cx="8596668" cy="566230"/>
          </a:xfrm>
          <a:prstGeom prst="rect">
            <a:avLst/>
          </a:prstGeom>
        </p:spPr>
        <p:txBody>
          <a:bodyPr spcFirstLastPara="1" vert="horz" wrap="square" lIns="91425" tIns="91425" rIns="91425" bIns="91425" rtlCol="0" anchor="ctr" anchorCtr="0">
            <a:normAutofit lnSpcReduction="10000"/>
          </a:bodyPr>
          <a:lstStyle>
            <a:lvl1pPr lvl="0" algn="l" defTabSz="914400" rtl="0" eaLnBrk="1" latinLnBrk="0" hangingPunct="1">
              <a:lnSpc>
                <a:spcPct val="90000"/>
              </a:lnSpc>
              <a:spcBef>
                <a:spcPts val="0"/>
              </a:spcBef>
              <a:spcAft>
                <a:spcPts val="0"/>
              </a:spcAft>
              <a:buSzPts val="3600"/>
              <a:buFont typeface="Barlow Condensed"/>
              <a:buNone/>
              <a:defRPr sz="4800" kern="1200">
                <a:solidFill>
                  <a:schemeClr val="tx1"/>
                </a:solidFill>
                <a:latin typeface="Barlow Condensed"/>
                <a:ea typeface="Barlow Condensed"/>
                <a:cs typeface="Barlow Condensed"/>
                <a:sym typeface="Barlow Condensed"/>
              </a:defRPr>
            </a:lvl1pPr>
            <a:lvl2pPr lvl="1" rtl="0">
              <a:spcBef>
                <a:spcPts val="0"/>
              </a:spcBef>
              <a:spcAft>
                <a:spcPts val="0"/>
              </a:spcAft>
              <a:buSzPts val="3600"/>
              <a:buFont typeface="Barlow Condensed"/>
              <a:buNone/>
              <a:defRPr sz="4800">
                <a:latin typeface="Barlow Condensed"/>
                <a:ea typeface="Barlow Condensed"/>
                <a:cs typeface="Barlow Condensed"/>
                <a:sym typeface="Barlow Condensed"/>
              </a:defRPr>
            </a:lvl2pPr>
            <a:lvl3pPr lvl="2" rtl="0">
              <a:spcBef>
                <a:spcPts val="0"/>
              </a:spcBef>
              <a:spcAft>
                <a:spcPts val="0"/>
              </a:spcAft>
              <a:buSzPts val="3600"/>
              <a:buFont typeface="Barlow Condensed"/>
              <a:buNone/>
              <a:defRPr sz="4800">
                <a:latin typeface="Barlow Condensed"/>
                <a:ea typeface="Barlow Condensed"/>
                <a:cs typeface="Barlow Condensed"/>
                <a:sym typeface="Barlow Condensed"/>
              </a:defRPr>
            </a:lvl3pPr>
            <a:lvl4pPr lvl="3" rtl="0">
              <a:spcBef>
                <a:spcPts val="0"/>
              </a:spcBef>
              <a:spcAft>
                <a:spcPts val="0"/>
              </a:spcAft>
              <a:buSzPts val="3600"/>
              <a:buFont typeface="Barlow Condensed"/>
              <a:buNone/>
              <a:defRPr sz="4800">
                <a:latin typeface="Barlow Condensed"/>
                <a:ea typeface="Barlow Condensed"/>
                <a:cs typeface="Barlow Condensed"/>
                <a:sym typeface="Barlow Condensed"/>
              </a:defRPr>
            </a:lvl4pPr>
            <a:lvl5pPr lvl="4" rtl="0">
              <a:spcBef>
                <a:spcPts val="0"/>
              </a:spcBef>
              <a:spcAft>
                <a:spcPts val="0"/>
              </a:spcAft>
              <a:buSzPts val="3600"/>
              <a:buFont typeface="Barlow Condensed"/>
              <a:buNone/>
              <a:defRPr sz="4800">
                <a:latin typeface="Barlow Condensed"/>
                <a:ea typeface="Barlow Condensed"/>
                <a:cs typeface="Barlow Condensed"/>
                <a:sym typeface="Barlow Condensed"/>
              </a:defRPr>
            </a:lvl5pPr>
            <a:lvl6pPr lvl="5" rtl="0">
              <a:spcBef>
                <a:spcPts val="0"/>
              </a:spcBef>
              <a:spcAft>
                <a:spcPts val="0"/>
              </a:spcAft>
              <a:buSzPts val="3600"/>
              <a:buFont typeface="Barlow Condensed"/>
              <a:buNone/>
              <a:defRPr sz="4800">
                <a:latin typeface="Barlow Condensed"/>
                <a:ea typeface="Barlow Condensed"/>
                <a:cs typeface="Barlow Condensed"/>
                <a:sym typeface="Barlow Condensed"/>
              </a:defRPr>
            </a:lvl6pPr>
            <a:lvl7pPr lvl="6" rtl="0">
              <a:spcBef>
                <a:spcPts val="0"/>
              </a:spcBef>
              <a:spcAft>
                <a:spcPts val="0"/>
              </a:spcAft>
              <a:buSzPts val="3600"/>
              <a:buFont typeface="Barlow Condensed"/>
              <a:buNone/>
              <a:defRPr sz="4800">
                <a:latin typeface="Barlow Condensed"/>
                <a:ea typeface="Barlow Condensed"/>
                <a:cs typeface="Barlow Condensed"/>
                <a:sym typeface="Barlow Condensed"/>
              </a:defRPr>
            </a:lvl7pPr>
            <a:lvl8pPr lvl="7" rtl="0">
              <a:spcBef>
                <a:spcPts val="0"/>
              </a:spcBef>
              <a:spcAft>
                <a:spcPts val="0"/>
              </a:spcAft>
              <a:buSzPts val="3600"/>
              <a:buFont typeface="Barlow Condensed"/>
              <a:buNone/>
              <a:defRPr sz="4800">
                <a:latin typeface="Barlow Condensed"/>
                <a:ea typeface="Barlow Condensed"/>
                <a:cs typeface="Barlow Condensed"/>
                <a:sym typeface="Barlow Condensed"/>
              </a:defRPr>
            </a:lvl8pPr>
            <a:lvl9pPr lvl="8" rtl="0">
              <a:spcBef>
                <a:spcPts val="0"/>
              </a:spcBef>
              <a:spcAft>
                <a:spcPts val="0"/>
              </a:spcAft>
              <a:buSzPts val="3600"/>
              <a:buFont typeface="Barlow Condensed"/>
              <a:buNone/>
              <a:defRPr sz="4800">
                <a:latin typeface="Barlow Condensed"/>
                <a:ea typeface="Barlow Condensed"/>
                <a:cs typeface="Barlow Condensed"/>
                <a:sym typeface="Barlow Condensed"/>
              </a:defRPr>
            </a:lvl9pPr>
          </a:lstStyle>
          <a:p>
            <a:pPr algn="ctr"/>
            <a:r>
              <a:rPr lang="es-MX" sz="2800" b="1" dirty="0">
                <a:latin typeface="Times New Roman" panose="02020603050405020304" pitchFamily="18" charset="0"/>
                <a:cs typeface="Times New Roman" panose="02020603050405020304" pitchFamily="18" charset="0"/>
              </a:rPr>
              <a:t>MATERIALES Y EQUIPOS</a:t>
            </a:r>
            <a:endParaRPr lang="es-EC"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470130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
            <a:extLst>
              <a:ext uri="{FF2B5EF4-FFF2-40B4-BE49-F238E27FC236}">
                <a16:creationId xmlns:a16="http://schemas.microsoft.com/office/drawing/2014/main" id="{A5180267-EE61-86B4-8F0B-767D4B9629B0}"/>
              </a:ext>
            </a:extLst>
          </p:cNvPr>
          <p:cNvSpPr txBox="1">
            <a:spLocks/>
          </p:cNvSpPr>
          <p:nvPr/>
        </p:nvSpPr>
        <p:spPr>
          <a:xfrm>
            <a:off x="1797666" y="350936"/>
            <a:ext cx="8596668" cy="566230"/>
          </a:xfrm>
          <a:prstGeom prst="rect">
            <a:avLst/>
          </a:prstGeom>
        </p:spPr>
        <p:txBody>
          <a:bodyPr spcFirstLastPara="1" vert="horz" wrap="square" lIns="91425" tIns="91425" rIns="91425" bIns="91425" rtlCol="0" anchor="ctr" anchorCtr="0">
            <a:normAutofit lnSpcReduction="10000"/>
          </a:bodyPr>
          <a:lstStyle>
            <a:lvl1pPr lvl="0" algn="l" defTabSz="914400" rtl="0" eaLnBrk="1" latinLnBrk="0" hangingPunct="1">
              <a:lnSpc>
                <a:spcPct val="90000"/>
              </a:lnSpc>
              <a:spcBef>
                <a:spcPts val="0"/>
              </a:spcBef>
              <a:spcAft>
                <a:spcPts val="0"/>
              </a:spcAft>
              <a:buSzPts val="3600"/>
              <a:buFont typeface="Barlow Condensed"/>
              <a:buNone/>
              <a:defRPr sz="4800" kern="1200">
                <a:solidFill>
                  <a:schemeClr val="tx1"/>
                </a:solidFill>
                <a:latin typeface="Barlow Condensed"/>
                <a:ea typeface="Barlow Condensed"/>
                <a:cs typeface="Barlow Condensed"/>
                <a:sym typeface="Barlow Condensed"/>
              </a:defRPr>
            </a:lvl1pPr>
            <a:lvl2pPr lvl="1" rtl="0">
              <a:spcBef>
                <a:spcPts val="0"/>
              </a:spcBef>
              <a:spcAft>
                <a:spcPts val="0"/>
              </a:spcAft>
              <a:buSzPts val="3600"/>
              <a:buFont typeface="Barlow Condensed"/>
              <a:buNone/>
              <a:defRPr sz="4800">
                <a:latin typeface="Barlow Condensed"/>
                <a:ea typeface="Barlow Condensed"/>
                <a:cs typeface="Barlow Condensed"/>
                <a:sym typeface="Barlow Condensed"/>
              </a:defRPr>
            </a:lvl2pPr>
            <a:lvl3pPr lvl="2" rtl="0">
              <a:spcBef>
                <a:spcPts val="0"/>
              </a:spcBef>
              <a:spcAft>
                <a:spcPts val="0"/>
              </a:spcAft>
              <a:buSzPts val="3600"/>
              <a:buFont typeface="Barlow Condensed"/>
              <a:buNone/>
              <a:defRPr sz="4800">
                <a:latin typeface="Barlow Condensed"/>
                <a:ea typeface="Barlow Condensed"/>
                <a:cs typeface="Barlow Condensed"/>
                <a:sym typeface="Barlow Condensed"/>
              </a:defRPr>
            </a:lvl3pPr>
            <a:lvl4pPr lvl="3" rtl="0">
              <a:spcBef>
                <a:spcPts val="0"/>
              </a:spcBef>
              <a:spcAft>
                <a:spcPts val="0"/>
              </a:spcAft>
              <a:buSzPts val="3600"/>
              <a:buFont typeface="Barlow Condensed"/>
              <a:buNone/>
              <a:defRPr sz="4800">
                <a:latin typeface="Barlow Condensed"/>
                <a:ea typeface="Barlow Condensed"/>
                <a:cs typeface="Barlow Condensed"/>
                <a:sym typeface="Barlow Condensed"/>
              </a:defRPr>
            </a:lvl4pPr>
            <a:lvl5pPr lvl="4" rtl="0">
              <a:spcBef>
                <a:spcPts val="0"/>
              </a:spcBef>
              <a:spcAft>
                <a:spcPts val="0"/>
              </a:spcAft>
              <a:buSzPts val="3600"/>
              <a:buFont typeface="Barlow Condensed"/>
              <a:buNone/>
              <a:defRPr sz="4800">
                <a:latin typeface="Barlow Condensed"/>
                <a:ea typeface="Barlow Condensed"/>
                <a:cs typeface="Barlow Condensed"/>
                <a:sym typeface="Barlow Condensed"/>
              </a:defRPr>
            </a:lvl5pPr>
            <a:lvl6pPr lvl="5" rtl="0">
              <a:spcBef>
                <a:spcPts val="0"/>
              </a:spcBef>
              <a:spcAft>
                <a:spcPts val="0"/>
              </a:spcAft>
              <a:buSzPts val="3600"/>
              <a:buFont typeface="Barlow Condensed"/>
              <a:buNone/>
              <a:defRPr sz="4800">
                <a:latin typeface="Barlow Condensed"/>
                <a:ea typeface="Barlow Condensed"/>
                <a:cs typeface="Barlow Condensed"/>
                <a:sym typeface="Barlow Condensed"/>
              </a:defRPr>
            </a:lvl6pPr>
            <a:lvl7pPr lvl="6" rtl="0">
              <a:spcBef>
                <a:spcPts val="0"/>
              </a:spcBef>
              <a:spcAft>
                <a:spcPts val="0"/>
              </a:spcAft>
              <a:buSzPts val="3600"/>
              <a:buFont typeface="Barlow Condensed"/>
              <a:buNone/>
              <a:defRPr sz="4800">
                <a:latin typeface="Barlow Condensed"/>
                <a:ea typeface="Barlow Condensed"/>
                <a:cs typeface="Barlow Condensed"/>
                <a:sym typeface="Barlow Condensed"/>
              </a:defRPr>
            </a:lvl7pPr>
            <a:lvl8pPr lvl="7" rtl="0">
              <a:spcBef>
                <a:spcPts val="0"/>
              </a:spcBef>
              <a:spcAft>
                <a:spcPts val="0"/>
              </a:spcAft>
              <a:buSzPts val="3600"/>
              <a:buFont typeface="Barlow Condensed"/>
              <a:buNone/>
              <a:defRPr sz="4800">
                <a:latin typeface="Barlow Condensed"/>
                <a:ea typeface="Barlow Condensed"/>
                <a:cs typeface="Barlow Condensed"/>
                <a:sym typeface="Barlow Condensed"/>
              </a:defRPr>
            </a:lvl8pPr>
            <a:lvl9pPr lvl="8" rtl="0">
              <a:spcBef>
                <a:spcPts val="0"/>
              </a:spcBef>
              <a:spcAft>
                <a:spcPts val="0"/>
              </a:spcAft>
              <a:buSzPts val="3600"/>
              <a:buFont typeface="Barlow Condensed"/>
              <a:buNone/>
              <a:defRPr sz="4800">
                <a:latin typeface="Barlow Condensed"/>
                <a:ea typeface="Barlow Condensed"/>
                <a:cs typeface="Barlow Condensed"/>
                <a:sym typeface="Barlow Condensed"/>
              </a:defRPr>
            </a:lvl9pPr>
          </a:lstStyle>
          <a:p>
            <a:pPr algn="ctr"/>
            <a:r>
              <a:rPr lang="es-MX" sz="2800" b="1" dirty="0">
                <a:latin typeface="Times New Roman" panose="02020603050405020304" pitchFamily="18" charset="0"/>
                <a:cs typeface="Times New Roman" panose="02020603050405020304" pitchFamily="18" charset="0"/>
              </a:rPr>
              <a:t>RESULTADOS</a:t>
            </a:r>
            <a:endParaRPr lang="es-EC" sz="2800" b="1" dirty="0">
              <a:latin typeface="Times New Roman" panose="02020603050405020304" pitchFamily="18" charset="0"/>
              <a:cs typeface="Times New Roman" panose="02020603050405020304" pitchFamily="18" charset="0"/>
            </a:endParaRPr>
          </a:p>
        </p:txBody>
      </p:sp>
      <p:sp>
        <p:nvSpPr>
          <p:cNvPr id="15" name="CuadroTexto 14">
            <a:extLst>
              <a:ext uri="{FF2B5EF4-FFF2-40B4-BE49-F238E27FC236}">
                <a16:creationId xmlns:a16="http://schemas.microsoft.com/office/drawing/2014/main" id="{969D382B-90D7-E91D-6D5F-B30A4D33D980}"/>
              </a:ext>
            </a:extLst>
          </p:cNvPr>
          <p:cNvSpPr txBox="1"/>
          <p:nvPr/>
        </p:nvSpPr>
        <p:spPr>
          <a:xfrm>
            <a:off x="818604" y="1666103"/>
            <a:ext cx="6017624" cy="3730317"/>
          </a:xfrm>
          <a:prstGeom prst="rect">
            <a:avLst/>
          </a:prstGeom>
          <a:noFill/>
        </p:spPr>
        <p:txBody>
          <a:bodyPr wrap="square">
            <a:spAutoFit/>
          </a:bodyPr>
          <a:lstStyle/>
          <a:p>
            <a:pPr algn="just">
              <a:lnSpc>
                <a:spcPct val="150000"/>
              </a:lnSpc>
            </a:pPr>
            <a:r>
              <a:rPr lang="es-EC" sz="2000" dirty="0">
                <a:effectLst/>
                <a:latin typeface="Times New Roman" panose="02020603050405020304" pitchFamily="18" charset="0"/>
                <a:ea typeface="Calibri" panose="020F0502020204030204" pitchFamily="34" charset="0"/>
                <a:cs typeface="Times New Roman" panose="02020603050405020304" pitchFamily="18" charset="0"/>
              </a:rPr>
              <a:t>La enfermedad se presenta a temprana edad, cuando los brotes o cogollo empiezan a generarse; la podredumbre se evidencia en la parte interna y carnosa del rizoma (yemas), así como en las raíces y tejidos tiernos en los puntos de crecimiento. Por lo cual se ve muy afectada la producción de nuevos brotes, causando una baja tasa de regeneración natural, retraso en el crecimiento, y posterior muerte de las plantas </a:t>
            </a:r>
            <a:endParaRPr lang="es-EC" sz="2000" dirty="0">
              <a:latin typeface="Times New Roman" panose="02020603050405020304" pitchFamily="18" charset="0"/>
              <a:cs typeface="Times New Roman" panose="02020603050405020304" pitchFamily="18" charset="0"/>
            </a:endParaRPr>
          </a:p>
        </p:txBody>
      </p:sp>
      <p:pic>
        <p:nvPicPr>
          <p:cNvPr id="16" name="Imagen 15">
            <a:extLst>
              <a:ext uri="{FF2B5EF4-FFF2-40B4-BE49-F238E27FC236}">
                <a16:creationId xmlns:a16="http://schemas.microsoft.com/office/drawing/2014/main" id="{25044339-DBC2-671D-D81E-36049A097A1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446907" y="822790"/>
            <a:ext cx="3926489" cy="2925758"/>
          </a:xfrm>
          <a:prstGeom prst="rect">
            <a:avLst/>
          </a:prstGeom>
          <a:noFill/>
        </p:spPr>
      </p:pic>
      <p:pic>
        <p:nvPicPr>
          <p:cNvPr id="17" name="image7.png">
            <a:extLst>
              <a:ext uri="{FF2B5EF4-FFF2-40B4-BE49-F238E27FC236}">
                <a16:creationId xmlns:a16="http://schemas.microsoft.com/office/drawing/2014/main" id="{30554CBD-C4ED-DFAA-3207-197C6C2FC25E}"/>
              </a:ext>
            </a:extLst>
          </p:cNvPr>
          <p:cNvPicPr/>
          <p:nvPr/>
        </p:nvPicPr>
        <p:blipFill>
          <a:blip r:embed="rId3"/>
          <a:srcRect l="14858" t="16758" r="15216" b="10981"/>
          <a:stretch>
            <a:fillRect/>
          </a:stretch>
        </p:blipFill>
        <p:spPr>
          <a:xfrm>
            <a:off x="6888482" y="3784369"/>
            <a:ext cx="5294811" cy="3008318"/>
          </a:xfrm>
          <a:prstGeom prst="rect">
            <a:avLst/>
          </a:prstGeom>
          <a:ln/>
        </p:spPr>
      </p:pic>
      <p:sp>
        <p:nvSpPr>
          <p:cNvPr id="19" name="CuadroTexto 18">
            <a:extLst>
              <a:ext uri="{FF2B5EF4-FFF2-40B4-BE49-F238E27FC236}">
                <a16:creationId xmlns:a16="http://schemas.microsoft.com/office/drawing/2014/main" id="{98AA1AF9-B37F-8D8D-83B2-AE202FF413B1}"/>
              </a:ext>
            </a:extLst>
          </p:cNvPr>
          <p:cNvSpPr txBox="1"/>
          <p:nvPr/>
        </p:nvSpPr>
        <p:spPr>
          <a:xfrm>
            <a:off x="670560" y="1082250"/>
            <a:ext cx="6165668" cy="498663"/>
          </a:xfrm>
          <a:prstGeom prst="rect">
            <a:avLst/>
          </a:prstGeom>
          <a:noFill/>
        </p:spPr>
        <p:txBody>
          <a:bodyPr wrap="square" anchor="ctr">
            <a:spAutoFit/>
          </a:bodyPr>
          <a:lstStyle/>
          <a:p>
            <a:pPr algn="ctr">
              <a:lnSpc>
                <a:spcPct val="150000"/>
              </a:lnSpc>
            </a:pPr>
            <a:r>
              <a:rPr lang="es-EC" sz="2000" b="1" dirty="0">
                <a:latin typeface="Times New Roman" panose="02020603050405020304" pitchFamily="18" charset="0"/>
                <a:cs typeface="Times New Roman" panose="02020603050405020304" pitchFamily="18" charset="0"/>
              </a:rPr>
              <a:t>Descripción sintomatológica de la enfermedad</a:t>
            </a:r>
          </a:p>
        </p:txBody>
      </p:sp>
    </p:spTree>
    <p:extLst>
      <p:ext uri="{BB962C8B-B14F-4D97-AF65-F5344CB8AC3E}">
        <p14:creationId xmlns:p14="http://schemas.microsoft.com/office/powerpoint/2010/main" val="3916606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40589279-105D-323F-C2D9-20D04FCB737B}"/>
              </a:ext>
            </a:extLst>
          </p:cNvPr>
          <p:cNvSpPr txBox="1"/>
          <p:nvPr/>
        </p:nvSpPr>
        <p:spPr>
          <a:xfrm>
            <a:off x="207961" y="1038060"/>
            <a:ext cx="6935969" cy="498663"/>
          </a:xfrm>
          <a:prstGeom prst="rect">
            <a:avLst/>
          </a:prstGeom>
          <a:noFill/>
        </p:spPr>
        <p:txBody>
          <a:bodyPr wrap="square">
            <a:spAutoFit/>
          </a:bodyPr>
          <a:lstStyle/>
          <a:p>
            <a:pPr indent="457200" algn="just">
              <a:lnSpc>
                <a:spcPct val="150000"/>
              </a:lnSpc>
              <a:spcBef>
                <a:spcPts val="2400"/>
              </a:spcBef>
              <a:spcAft>
                <a:spcPts val="2400"/>
              </a:spcAft>
            </a:pPr>
            <a:r>
              <a:rPr lang="es-EC" sz="2000" b="1" dirty="0">
                <a:effectLst/>
                <a:latin typeface="Times New Roman" panose="02020603050405020304" pitchFamily="18" charset="0"/>
                <a:ea typeface="Calibri" panose="020F0502020204030204" pitchFamily="34" charset="0"/>
                <a:cs typeface="Calibri" panose="020F0502020204030204" pitchFamily="34" charset="0"/>
              </a:rPr>
              <a:t>Medias de Datos Tomados – Severidad de la enfermedad</a:t>
            </a:r>
          </a:p>
        </p:txBody>
      </p:sp>
      <p:graphicFrame>
        <p:nvGraphicFramePr>
          <p:cNvPr id="6" name="Tabla 6">
            <a:extLst>
              <a:ext uri="{FF2B5EF4-FFF2-40B4-BE49-F238E27FC236}">
                <a16:creationId xmlns:a16="http://schemas.microsoft.com/office/drawing/2014/main" id="{B8239126-874C-9591-3056-996246A09CE8}"/>
              </a:ext>
            </a:extLst>
          </p:cNvPr>
          <p:cNvGraphicFramePr>
            <a:graphicFrameLocks noGrp="1"/>
          </p:cNvGraphicFramePr>
          <p:nvPr>
            <p:extLst>
              <p:ext uri="{D42A27DB-BD31-4B8C-83A1-F6EECF244321}">
                <p14:modId xmlns:p14="http://schemas.microsoft.com/office/powerpoint/2010/main" val="3616163277"/>
              </p:ext>
            </p:extLst>
          </p:nvPr>
        </p:nvGraphicFramePr>
        <p:xfrm>
          <a:off x="463412" y="2153557"/>
          <a:ext cx="6425065" cy="2384425"/>
        </p:xfrm>
        <a:graphic>
          <a:graphicData uri="http://schemas.openxmlformats.org/drawingml/2006/table">
            <a:tbl>
              <a:tblPr firstRow="1" bandRow="1">
                <a:tableStyleId>{C083E6E3-FA7D-4D7B-A595-EF9225AFEA82}</a:tableStyleId>
              </a:tblPr>
              <a:tblGrid>
                <a:gridCol w="1285013">
                  <a:extLst>
                    <a:ext uri="{9D8B030D-6E8A-4147-A177-3AD203B41FA5}">
                      <a16:colId xmlns:a16="http://schemas.microsoft.com/office/drawing/2014/main" val="1836723871"/>
                    </a:ext>
                  </a:extLst>
                </a:gridCol>
                <a:gridCol w="1285013">
                  <a:extLst>
                    <a:ext uri="{9D8B030D-6E8A-4147-A177-3AD203B41FA5}">
                      <a16:colId xmlns:a16="http://schemas.microsoft.com/office/drawing/2014/main" val="3327764319"/>
                    </a:ext>
                  </a:extLst>
                </a:gridCol>
                <a:gridCol w="1285013">
                  <a:extLst>
                    <a:ext uri="{9D8B030D-6E8A-4147-A177-3AD203B41FA5}">
                      <a16:colId xmlns:a16="http://schemas.microsoft.com/office/drawing/2014/main" val="540672777"/>
                    </a:ext>
                  </a:extLst>
                </a:gridCol>
                <a:gridCol w="1285013">
                  <a:extLst>
                    <a:ext uri="{9D8B030D-6E8A-4147-A177-3AD203B41FA5}">
                      <a16:colId xmlns:a16="http://schemas.microsoft.com/office/drawing/2014/main" val="510565686"/>
                    </a:ext>
                  </a:extLst>
                </a:gridCol>
                <a:gridCol w="1285013">
                  <a:extLst>
                    <a:ext uri="{9D8B030D-6E8A-4147-A177-3AD203B41FA5}">
                      <a16:colId xmlns:a16="http://schemas.microsoft.com/office/drawing/2014/main" val="1901984442"/>
                    </a:ext>
                  </a:extLst>
                </a:gridCol>
              </a:tblGrid>
              <a:tr h="370840">
                <a:tc>
                  <a:txBody>
                    <a:bodyPr/>
                    <a:lstStyle/>
                    <a:p>
                      <a:pPr algn="ctr"/>
                      <a:r>
                        <a:rPr lang="es-EC" sz="1600" b="1" dirty="0">
                          <a:latin typeface="Times New Roman" panose="02020603050405020304" pitchFamily="18" charset="0"/>
                          <a:cs typeface="Times New Roman" panose="02020603050405020304" pitchFamily="18" charset="0"/>
                        </a:rPr>
                        <a:t>ITEM</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s-EC" sz="1600" b="1" dirty="0">
                          <a:latin typeface="Times New Roman" panose="02020603050405020304" pitchFamily="18" charset="0"/>
                          <a:cs typeface="Times New Roman" panose="02020603050405020304" pitchFamily="18" charset="0"/>
                        </a:rPr>
                        <a:t>Promedio de cañas</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s-EC" sz="1600" b="1" dirty="0">
                          <a:latin typeface="Times New Roman" panose="02020603050405020304" pitchFamily="18" charset="0"/>
                          <a:cs typeface="Times New Roman" panose="02020603050405020304" pitchFamily="18" charset="0"/>
                        </a:rPr>
                        <a:t>DAP</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s-EC" sz="1600" b="1" dirty="0">
                          <a:latin typeface="Times New Roman" panose="02020603050405020304" pitchFamily="18" charset="0"/>
                          <a:cs typeface="Times New Roman" panose="02020603050405020304" pitchFamily="18" charset="0"/>
                        </a:rPr>
                        <a:t>N° de brotes (Vivos)</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s-EC" sz="1600" b="1" dirty="0">
                          <a:latin typeface="Times New Roman" panose="02020603050405020304" pitchFamily="18" charset="0"/>
                          <a:cs typeface="Times New Roman" panose="02020603050405020304" pitchFamily="18" charset="0"/>
                        </a:rPr>
                        <a:t>N° de brotes (Muertos)</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69390195"/>
                  </a:ext>
                </a:extLst>
              </a:tr>
              <a:tr h="370840">
                <a:tc>
                  <a:txBody>
                    <a:bodyPr/>
                    <a:lstStyle/>
                    <a:p>
                      <a:pPr indent="457200" algn="l">
                        <a:lnSpc>
                          <a:spcPct val="150000"/>
                        </a:lnSpc>
                        <a:spcBef>
                          <a:spcPts val="2400"/>
                        </a:spcBef>
                        <a:spcAft>
                          <a:spcPts val="2400"/>
                        </a:spcAft>
                      </a:pPr>
                      <a:r>
                        <a:rPr lang="es-EC" sz="1600" b="0" dirty="0">
                          <a:effectLst/>
                          <a:latin typeface="Times New Roman" panose="02020603050405020304" pitchFamily="18" charset="0"/>
                          <a:cs typeface="Times New Roman" panose="02020603050405020304" pitchFamily="18" charset="0"/>
                        </a:rPr>
                        <a:t>Escala 1</a:t>
                      </a:r>
                      <a:endParaRPr lang="es-EC"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solidFill>
                      <a:schemeClr val="bg1"/>
                    </a:solidFill>
                  </a:tcPr>
                </a:tc>
                <a:tc>
                  <a:txBody>
                    <a:bodyPr/>
                    <a:lstStyle/>
                    <a:p>
                      <a:pPr indent="457200" algn="r">
                        <a:lnSpc>
                          <a:spcPct val="150000"/>
                        </a:lnSpc>
                        <a:spcBef>
                          <a:spcPts val="2400"/>
                        </a:spcBef>
                        <a:spcAft>
                          <a:spcPts val="2400"/>
                        </a:spcAft>
                      </a:pPr>
                      <a:r>
                        <a:rPr lang="es-EC" sz="1600" b="0">
                          <a:effectLst/>
                          <a:latin typeface="Times New Roman" panose="02020603050405020304" pitchFamily="18" charset="0"/>
                          <a:cs typeface="Times New Roman" panose="02020603050405020304" pitchFamily="18" charset="0"/>
                        </a:rPr>
                        <a:t>0,2</a:t>
                      </a:r>
                      <a:endParaRPr lang="es-EC" sz="16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solidFill>
                      <a:schemeClr val="bg1"/>
                    </a:solidFill>
                  </a:tcPr>
                </a:tc>
                <a:tc>
                  <a:txBody>
                    <a:bodyPr/>
                    <a:lstStyle/>
                    <a:p>
                      <a:pPr indent="457200" algn="r">
                        <a:lnSpc>
                          <a:spcPct val="150000"/>
                        </a:lnSpc>
                        <a:spcBef>
                          <a:spcPts val="2400"/>
                        </a:spcBef>
                        <a:spcAft>
                          <a:spcPts val="2400"/>
                        </a:spcAft>
                      </a:pPr>
                      <a:r>
                        <a:rPr lang="es-EC" sz="1600" b="0">
                          <a:effectLst/>
                          <a:latin typeface="Times New Roman" panose="02020603050405020304" pitchFamily="18" charset="0"/>
                          <a:cs typeface="Times New Roman" panose="02020603050405020304" pitchFamily="18" charset="0"/>
                        </a:rPr>
                        <a:t>8,8</a:t>
                      </a:r>
                      <a:endParaRPr lang="es-EC" sz="16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solidFill>
                      <a:schemeClr val="bg1"/>
                    </a:solidFill>
                  </a:tcPr>
                </a:tc>
                <a:tc rowSpan="5">
                  <a:txBody>
                    <a:bodyPr/>
                    <a:lstStyle/>
                    <a:p>
                      <a:pPr algn="r"/>
                      <a:r>
                        <a:rPr lang="es-EC" sz="1600" b="0" dirty="0">
                          <a:latin typeface="Times New Roman" panose="02020603050405020304" pitchFamily="18" charset="0"/>
                          <a:cs typeface="Times New Roman" panose="02020603050405020304" pitchFamily="18" charset="0"/>
                        </a:rPr>
                        <a:t>0</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5">
                  <a:txBody>
                    <a:bodyPr/>
                    <a:lstStyle/>
                    <a:p>
                      <a:pPr algn="r"/>
                      <a:r>
                        <a:rPr lang="es-EC" sz="1600" b="0" dirty="0">
                          <a:latin typeface="Times New Roman" panose="02020603050405020304" pitchFamily="18" charset="0"/>
                          <a:cs typeface="Times New Roman" panose="02020603050405020304" pitchFamily="18" charset="0"/>
                        </a:rPr>
                        <a:t>0,7</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56040024"/>
                  </a:ext>
                </a:extLst>
              </a:tr>
              <a:tr h="370840">
                <a:tc>
                  <a:txBody>
                    <a:bodyPr/>
                    <a:lstStyle/>
                    <a:p>
                      <a:pPr indent="457200" algn="l">
                        <a:lnSpc>
                          <a:spcPct val="150000"/>
                        </a:lnSpc>
                        <a:spcBef>
                          <a:spcPts val="2400"/>
                        </a:spcBef>
                        <a:spcAft>
                          <a:spcPts val="2400"/>
                        </a:spcAft>
                      </a:pPr>
                      <a:r>
                        <a:rPr lang="es-EC" sz="1600" b="0">
                          <a:effectLst/>
                          <a:latin typeface="Times New Roman" panose="02020603050405020304" pitchFamily="18" charset="0"/>
                          <a:cs typeface="Times New Roman" panose="02020603050405020304" pitchFamily="18" charset="0"/>
                        </a:rPr>
                        <a:t>Escala 2</a:t>
                      </a:r>
                      <a:endParaRPr lang="es-EC" sz="16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indent="457200" algn="r">
                        <a:lnSpc>
                          <a:spcPct val="150000"/>
                        </a:lnSpc>
                        <a:spcBef>
                          <a:spcPts val="2400"/>
                        </a:spcBef>
                        <a:spcAft>
                          <a:spcPts val="2400"/>
                        </a:spcAft>
                      </a:pPr>
                      <a:r>
                        <a:rPr lang="es-EC" sz="1600" b="0" dirty="0">
                          <a:effectLst/>
                          <a:latin typeface="Times New Roman" panose="02020603050405020304" pitchFamily="18" charset="0"/>
                          <a:cs typeface="Times New Roman" panose="02020603050405020304" pitchFamily="18" charset="0"/>
                        </a:rPr>
                        <a:t>10</a:t>
                      </a:r>
                      <a:endParaRPr lang="es-EC"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indent="457200" algn="r">
                        <a:lnSpc>
                          <a:spcPct val="150000"/>
                        </a:lnSpc>
                        <a:spcBef>
                          <a:spcPts val="2400"/>
                        </a:spcBef>
                        <a:spcAft>
                          <a:spcPts val="2400"/>
                        </a:spcAft>
                      </a:pPr>
                      <a:r>
                        <a:rPr lang="es-EC" sz="1600" b="0">
                          <a:effectLst/>
                          <a:latin typeface="Times New Roman" panose="02020603050405020304" pitchFamily="18" charset="0"/>
                          <a:cs typeface="Times New Roman" panose="02020603050405020304" pitchFamily="18" charset="0"/>
                        </a:rPr>
                        <a:t>12,5</a:t>
                      </a:r>
                      <a:endParaRPr lang="es-EC" sz="16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vMerge="1">
                  <a:txBody>
                    <a:bodyPr/>
                    <a:lstStyle/>
                    <a:p>
                      <a:endParaRPr lang="es-EC" sz="1800" b="0" dirty="0">
                        <a:latin typeface="Times New Roman" panose="02020603050405020304" pitchFamily="18" charset="0"/>
                        <a:cs typeface="Times New Roman" panose="02020603050405020304" pitchFamily="18" charset="0"/>
                      </a:endParaRPr>
                    </a:p>
                  </a:txBody>
                  <a:tcPr>
                    <a:solidFill>
                      <a:schemeClr val="bg1"/>
                    </a:solidFill>
                  </a:tcPr>
                </a:tc>
                <a:tc vMerge="1">
                  <a:txBody>
                    <a:bodyPr/>
                    <a:lstStyle/>
                    <a:p>
                      <a:endParaRPr lang="es-EC" sz="1800" b="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3680346833"/>
                  </a:ext>
                </a:extLst>
              </a:tr>
              <a:tr h="370840">
                <a:tc>
                  <a:txBody>
                    <a:bodyPr/>
                    <a:lstStyle/>
                    <a:p>
                      <a:pPr indent="457200" algn="l">
                        <a:lnSpc>
                          <a:spcPct val="150000"/>
                        </a:lnSpc>
                        <a:spcBef>
                          <a:spcPts val="2400"/>
                        </a:spcBef>
                        <a:spcAft>
                          <a:spcPts val="2400"/>
                        </a:spcAft>
                      </a:pPr>
                      <a:r>
                        <a:rPr lang="es-EC" sz="1600" b="0">
                          <a:effectLst/>
                          <a:latin typeface="Times New Roman" panose="02020603050405020304" pitchFamily="18" charset="0"/>
                          <a:cs typeface="Times New Roman" panose="02020603050405020304" pitchFamily="18" charset="0"/>
                        </a:rPr>
                        <a:t>Escala 3</a:t>
                      </a:r>
                      <a:endParaRPr lang="es-EC" sz="16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indent="457200" algn="r">
                        <a:lnSpc>
                          <a:spcPct val="150000"/>
                        </a:lnSpc>
                        <a:spcBef>
                          <a:spcPts val="2400"/>
                        </a:spcBef>
                        <a:spcAft>
                          <a:spcPts val="2400"/>
                        </a:spcAft>
                      </a:pPr>
                      <a:r>
                        <a:rPr lang="es-EC" sz="1600" b="0" dirty="0">
                          <a:effectLst/>
                          <a:latin typeface="Times New Roman" panose="02020603050405020304" pitchFamily="18" charset="0"/>
                          <a:cs typeface="Times New Roman" panose="02020603050405020304" pitchFamily="18" charset="0"/>
                        </a:rPr>
                        <a:t>45</a:t>
                      </a:r>
                      <a:endParaRPr lang="es-EC"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indent="457200" algn="r">
                        <a:lnSpc>
                          <a:spcPct val="150000"/>
                        </a:lnSpc>
                        <a:spcBef>
                          <a:spcPts val="2400"/>
                        </a:spcBef>
                        <a:spcAft>
                          <a:spcPts val="2400"/>
                        </a:spcAft>
                      </a:pPr>
                      <a:r>
                        <a:rPr lang="es-EC" sz="1600" b="0" dirty="0">
                          <a:effectLst/>
                          <a:latin typeface="Times New Roman" panose="02020603050405020304" pitchFamily="18" charset="0"/>
                          <a:cs typeface="Times New Roman" panose="02020603050405020304" pitchFamily="18" charset="0"/>
                        </a:rPr>
                        <a:t>10,68</a:t>
                      </a:r>
                      <a:endParaRPr lang="es-EC"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vMerge="1">
                  <a:txBody>
                    <a:bodyPr/>
                    <a:lstStyle/>
                    <a:p>
                      <a:endParaRPr lang="es-EC" sz="1800" b="0" dirty="0">
                        <a:latin typeface="Times New Roman" panose="02020603050405020304" pitchFamily="18" charset="0"/>
                        <a:cs typeface="Times New Roman" panose="02020603050405020304" pitchFamily="18" charset="0"/>
                      </a:endParaRPr>
                    </a:p>
                  </a:txBody>
                  <a:tcPr>
                    <a:solidFill>
                      <a:schemeClr val="bg1"/>
                    </a:solidFill>
                  </a:tcPr>
                </a:tc>
                <a:tc vMerge="1">
                  <a:txBody>
                    <a:bodyPr/>
                    <a:lstStyle/>
                    <a:p>
                      <a:endParaRPr lang="es-EC" sz="1800" b="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1533076017"/>
                  </a:ext>
                </a:extLst>
              </a:tr>
              <a:tr h="0">
                <a:tc>
                  <a:txBody>
                    <a:bodyPr/>
                    <a:lstStyle/>
                    <a:p>
                      <a:pPr indent="457200" algn="l">
                        <a:lnSpc>
                          <a:spcPct val="150000"/>
                        </a:lnSpc>
                        <a:spcBef>
                          <a:spcPts val="2400"/>
                        </a:spcBef>
                        <a:spcAft>
                          <a:spcPts val="2400"/>
                        </a:spcAft>
                      </a:pPr>
                      <a:r>
                        <a:rPr lang="es-EC" sz="1600" b="0">
                          <a:effectLst/>
                          <a:latin typeface="Times New Roman" panose="02020603050405020304" pitchFamily="18" charset="0"/>
                          <a:cs typeface="Times New Roman" panose="02020603050405020304" pitchFamily="18" charset="0"/>
                        </a:rPr>
                        <a:t>Escala 4</a:t>
                      </a:r>
                      <a:endParaRPr lang="es-EC" sz="16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indent="457200" algn="r">
                        <a:lnSpc>
                          <a:spcPct val="150000"/>
                        </a:lnSpc>
                        <a:spcBef>
                          <a:spcPts val="2400"/>
                        </a:spcBef>
                        <a:spcAft>
                          <a:spcPts val="2400"/>
                        </a:spcAft>
                      </a:pPr>
                      <a:r>
                        <a:rPr lang="es-EC" sz="1600" b="0">
                          <a:effectLst/>
                          <a:latin typeface="Times New Roman" panose="02020603050405020304" pitchFamily="18" charset="0"/>
                          <a:cs typeface="Times New Roman" panose="02020603050405020304" pitchFamily="18" charset="0"/>
                        </a:rPr>
                        <a:t>3</a:t>
                      </a:r>
                      <a:endParaRPr lang="es-EC" sz="16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indent="457200" algn="r">
                        <a:lnSpc>
                          <a:spcPct val="150000"/>
                        </a:lnSpc>
                        <a:spcBef>
                          <a:spcPts val="2400"/>
                        </a:spcBef>
                        <a:spcAft>
                          <a:spcPts val="2400"/>
                        </a:spcAft>
                      </a:pPr>
                      <a:r>
                        <a:rPr lang="es-EC" sz="1600" b="0" dirty="0">
                          <a:effectLst/>
                          <a:latin typeface="Times New Roman" panose="02020603050405020304" pitchFamily="18" charset="0"/>
                          <a:cs typeface="Times New Roman" panose="02020603050405020304" pitchFamily="18" charset="0"/>
                        </a:rPr>
                        <a:t>14,16</a:t>
                      </a:r>
                      <a:endParaRPr lang="es-EC"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vMerge="1">
                  <a:txBody>
                    <a:bodyPr/>
                    <a:lstStyle/>
                    <a:p>
                      <a:endParaRPr lang="es-EC" sz="1800" b="0" dirty="0">
                        <a:latin typeface="Times New Roman" panose="02020603050405020304" pitchFamily="18" charset="0"/>
                        <a:cs typeface="Times New Roman" panose="02020603050405020304" pitchFamily="18" charset="0"/>
                      </a:endParaRPr>
                    </a:p>
                  </a:txBody>
                  <a:tcPr>
                    <a:solidFill>
                      <a:schemeClr val="bg1"/>
                    </a:solidFill>
                  </a:tcPr>
                </a:tc>
                <a:tc vMerge="1">
                  <a:txBody>
                    <a:bodyPr/>
                    <a:lstStyle/>
                    <a:p>
                      <a:endParaRPr lang="es-EC" sz="1800" b="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3980799721"/>
                  </a:ext>
                </a:extLst>
              </a:tr>
              <a:tr h="370840">
                <a:tc>
                  <a:txBody>
                    <a:bodyPr/>
                    <a:lstStyle/>
                    <a:p>
                      <a:pPr indent="457200" algn="l">
                        <a:lnSpc>
                          <a:spcPct val="150000"/>
                        </a:lnSpc>
                        <a:spcBef>
                          <a:spcPts val="2400"/>
                        </a:spcBef>
                        <a:spcAft>
                          <a:spcPts val="2400"/>
                        </a:spcAft>
                      </a:pPr>
                      <a:r>
                        <a:rPr lang="es-EC" sz="1600" b="0" dirty="0">
                          <a:effectLst/>
                          <a:latin typeface="Times New Roman" panose="02020603050405020304" pitchFamily="18" charset="0"/>
                          <a:cs typeface="Times New Roman" panose="02020603050405020304" pitchFamily="18" charset="0"/>
                        </a:rPr>
                        <a:t>Escala 5</a:t>
                      </a:r>
                      <a:endParaRPr lang="es-EC"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solidFill>
                      <a:schemeClr val="bg1"/>
                    </a:solidFill>
                  </a:tcPr>
                </a:tc>
                <a:tc>
                  <a:txBody>
                    <a:bodyPr/>
                    <a:lstStyle/>
                    <a:p>
                      <a:pPr indent="457200" algn="r">
                        <a:lnSpc>
                          <a:spcPct val="150000"/>
                        </a:lnSpc>
                        <a:spcBef>
                          <a:spcPts val="2400"/>
                        </a:spcBef>
                        <a:spcAft>
                          <a:spcPts val="2400"/>
                        </a:spcAft>
                      </a:pPr>
                      <a:r>
                        <a:rPr lang="es-EC" sz="1600" b="0">
                          <a:effectLst/>
                          <a:latin typeface="Times New Roman" panose="02020603050405020304" pitchFamily="18" charset="0"/>
                          <a:cs typeface="Times New Roman" panose="02020603050405020304" pitchFamily="18" charset="0"/>
                        </a:rPr>
                        <a:t>6</a:t>
                      </a:r>
                      <a:endParaRPr lang="es-EC" sz="16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solidFill>
                      <a:schemeClr val="bg1"/>
                    </a:solidFill>
                  </a:tcPr>
                </a:tc>
                <a:tc>
                  <a:txBody>
                    <a:bodyPr/>
                    <a:lstStyle/>
                    <a:p>
                      <a:pPr indent="457200" algn="r">
                        <a:lnSpc>
                          <a:spcPct val="150000"/>
                        </a:lnSpc>
                        <a:spcBef>
                          <a:spcPts val="2400"/>
                        </a:spcBef>
                        <a:spcAft>
                          <a:spcPts val="2400"/>
                        </a:spcAft>
                      </a:pPr>
                      <a:r>
                        <a:rPr lang="es-EC" sz="1600" b="0" dirty="0">
                          <a:effectLst/>
                          <a:latin typeface="Times New Roman" panose="02020603050405020304" pitchFamily="18" charset="0"/>
                          <a:cs typeface="Times New Roman" panose="02020603050405020304" pitchFamily="18" charset="0"/>
                        </a:rPr>
                        <a:t>17,46</a:t>
                      </a:r>
                      <a:endParaRPr lang="es-EC"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solidFill>
                      <a:schemeClr val="bg1"/>
                    </a:solidFill>
                  </a:tcPr>
                </a:tc>
                <a:tc vMerge="1">
                  <a:txBody>
                    <a:bodyPr/>
                    <a:lstStyle/>
                    <a:p>
                      <a:endParaRPr lang="es-EC" sz="1800" b="0" dirty="0">
                        <a:latin typeface="Times New Roman" panose="02020603050405020304" pitchFamily="18" charset="0"/>
                        <a:cs typeface="Times New Roman" panose="02020603050405020304" pitchFamily="18" charset="0"/>
                      </a:endParaRPr>
                    </a:p>
                  </a:txBody>
                  <a:tcPr>
                    <a:lnB w="12700" cap="flat" cmpd="sng" algn="ctr">
                      <a:solidFill>
                        <a:schemeClr val="tx1"/>
                      </a:solidFill>
                      <a:prstDash val="solid"/>
                      <a:round/>
                      <a:headEnd type="none" w="med" len="med"/>
                      <a:tailEnd type="none" w="med" len="med"/>
                    </a:lnB>
                    <a:solidFill>
                      <a:schemeClr val="bg1"/>
                    </a:solidFill>
                  </a:tcPr>
                </a:tc>
                <a:tc vMerge="1">
                  <a:txBody>
                    <a:bodyPr/>
                    <a:lstStyle/>
                    <a:p>
                      <a:endParaRPr lang="es-EC" sz="1800" b="0" dirty="0">
                        <a:latin typeface="Times New Roman" panose="02020603050405020304" pitchFamily="18" charset="0"/>
                        <a:cs typeface="Times New Roman" panose="02020603050405020304" pitchFamily="18" charset="0"/>
                      </a:endParaRPr>
                    </a:p>
                  </a:txBody>
                  <a:tcP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55924333"/>
                  </a:ext>
                </a:extLst>
              </a:tr>
            </a:tbl>
          </a:graphicData>
        </a:graphic>
      </p:graphicFrame>
      <p:sp>
        <p:nvSpPr>
          <p:cNvPr id="8" name="CuadroTexto 7">
            <a:extLst>
              <a:ext uri="{FF2B5EF4-FFF2-40B4-BE49-F238E27FC236}">
                <a16:creationId xmlns:a16="http://schemas.microsoft.com/office/drawing/2014/main" id="{B1115789-3CB7-19CA-D0E3-3D323CD3ED45}"/>
              </a:ext>
            </a:extLst>
          </p:cNvPr>
          <p:cNvSpPr txBox="1"/>
          <p:nvPr/>
        </p:nvSpPr>
        <p:spPr>
          <a:xfrm>
            <a:off x="7402285" y="1536723"/>
            <a:ext cx="4458789" cy="4191981"/>
          </a:xfrm>
          <a:prstGeom prst="rect">
            <a:avLst/>
          </a:prstGeom>
          <a:noFill/>
        </p:spPr>
        <p:txBody>
          <a:bodyPr wrap="square">
            <a:spAutoFit/>
          </a:bodyPr>
          <a:lstStyle/>
          <a:p>
            <a:pPr algn="just">
              <a:lnSpc>
                <a:spcPct val="150000"/>
              </a:lnSpc>
            </a:pPr>
            <a:r>
              <a:rPr lang="es-EC" sz="2000" dirty="0">
                <a:latin typeface="Times New Roman" panose="02020603050405020304" pitchFamily="18" charset="0"/>
                <a:cs typeface="Times New Roman" panose="02020603050405020304" pitchFamily="18" charset="0"/>
              </a:rPr>
              <a:t>La severidad del ataque de los patógenos involucrados es demasiado agresiva, mostrando un grado de regeneración natural excesivamente bajo, ya que no se lograron evidenciar brotes vivos y en su defecto lo que se hallaron ya se encontraban pulverizados debido al ataque de </a:t>
            </a:r>
            <a:r>
              <a:rPr lang="es-EC" sz="2000" i="1" dirty="0">
                <a:latin typeface="Times New Roman" panose="02020603050405020304" pitchFamily="18" charset="0"/>
                <a:cs typeface="Times New Roman" panose="02020603050405020304" pitchFamily="18" charset="0"/>
              </a:rPr>
              <a:t>E. </a:t>
            </a:r>
            <a:r>
              <a:rPr lang="es-EC" sz="2000" i="1" dirty="0" err="1">
                <a:latin typeface="Times New Roman" panose="02020603050405020304" pitchFamily="18" charset="0"/>
                <a:cs typeface="Times New Roman" panose="02020603050405020304" pitchFamily="18" charset="0"/>
              </a:rPr>
              <a:t>sinocalami</a:t>
            </a:r>
            <a:r>
              <a:rPr lang="es-EC" sz="2000" dirty="0">
                <a:latin typeface="Times New Roman" panose="02020603050405020304" pitchFamily="18" charset="0"/>
                <a:cs typeface="Times New Roman" panose="02020603050405020304" pitchFamily="18" charset="0"/>
              </a:rPr>
              <a:t> y </a:t>
            </a:r>
            <a:r>
              <a:rPr lang="es-EC" sz="2000" i="1" dirty="0" err="1">
                <a:latin typeface="Times New Roman" panose="02020603050405020304" pitchFamily="18" charset="0"/>
                <a:cs typeface="Times New Roman" panose="02020603050405020304" pitchFamily="18" charset="0"/>
              </a:rPr>
              <a:t>Arthrinium</a:t>
            </a:r>
            <a:r>
              <a:rPr lang="es-EC" sz="2000" dirty="0">
                <a:latin typeface="Times New Roman" panose="02020603050405020304" pitchFamily="18" charset="0"/>
                <a:cs typeface="Times New Roman" panose="02020603050405020304" pitchFamily="18" charset="0"/>
              </a:rPr>
              <a:t> spp.</a:t>
            </a:r>
          </a:p>
        </p:txBody>
      </p:sp>
    </p:spTree>
    <p:extLst>
      <p:ext uri="{BB962C8B-B14F-4D97-AF65-F5344CB8AC3E}">
        <p14:creationId xmlns:p14="http://schemas.microsoft.com/office/powerpoint/2010/main" val="105781236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352</TotalTime>
  <Words>1453</Words>
  <Application>Microsoft Office PowerPoint</Application>
  <PresentationFormat>Panorámica</PresentationFormat>
  <Paragraphs>123</Paragraphs>
  <Slides>19</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19</vt:i4>
      </vt:variant>
    </vt:vector>
  </HeadingPairs>
  <TitlesOfParts>
    <vt:vector size="26" baseType="lpstr">
      <vt:lpstr>Arial</vt:lpstr>
      <vt:lpstr>Barlow Condensed</vt:lpstr>
      <vt:lpstr>Calibri</vt:lpstr>
      <vt:lpstr>Calibri Light</vt:lpstr>
      <vt:lpstr>Fira Sans Extra Condensed Medium</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Marlon Vera</dc:creator>
  <cp:lastModifiedBy>Marlon Vera</cp:lastModifiedBy>
  <cp:revision>4</cp:revision>
  <dcterms:created xsi:type="dcterms:W3CDTF">2022-11-30T16:50:25Z</dcterms:created>
  <dcterms:modified xsi:type="dcterms:W3CDTF">2022-12-01T04:10:16Z</dcterms:modified>
</cp:coreProperties>
</file>